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72" r:id="rId6"/>
    <p:sldId id="269" r:id="rId7"/>
    <p:sldId id="268" r:id="rId8"/>
    <p:sldId id="271" r:id="rId9"/>
    <p:sldId id="261" r:id="rId10"/>
    <p:sldId id="263" r:id="rId11"/>
    <p:sldId id="270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7D31"/>
    <a:srgbClr val="000000"/>
    <a:srgbClr val="2D36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9"/>
  </p:normalViewPr>
  <p:slideViewPr>
    <p:cSldViewPr snapToGrid="0">
      <p:cViewPr>
        <p:scale>
          <a:sx n="101" d="100"/>
          <a:sy n="101" d="100"/>
        </p:scale>
        <p:origin x="1000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AEA045-DE63-5D44-9C6A-5CE75750A677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824A3B-7E5F-2947-A5F4-4871BA9F6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8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24A3B-7E5F-2947-A5F4-4871BA9F60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02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24A3B-7E5F-2947-A5F4-4871BA9F60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037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24A3B-7E5F-2947-A5F4-4871BA9F60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1283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24A3B-7E5F-2947-A5F4-4871BA9F60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671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B9907-0A21-CA66-4E1E-22ED462EF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78BD7A-A173-3AD3-4EB3-9571EBFBF0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AB091-B7BC-9AF3-56A4-DEE3BE9AD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F85B8-C9A3-81E8-C8B7-2A725678F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04EF5-8FD4-834F-AE17-CC664C830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30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5497E-A927-950E-930D-17944446B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6E8173-90D3-BE11-6AB7-247A5773F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AB62B-BA23-FA3B-EC61-65D321063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BC517-95CF-A8DB-B4B5-91966EE3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A1876-8B2A-22FC-A07D-E80CD3B21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34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1DA70B-5514-0750-9C47-CF42459B78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EBC7DD-DB98-CBC6-3382-A0D560BBFA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BFBD5-6ADE-11AD-8140-077E92515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173B1-9FEB-3F0B-333E-BB92C6C7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D8AB1-5195-AAE8-E88B-B3844A7FD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171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4DA2F-CFA5-7263-4AE9-5751C95A8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055A9-7525-640A-201B-3F6814772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AE382-F96E-16D3-B491-0C929D133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9B6D0-F25A-70C3-390A-119C2DBCD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8FFA2-0374-DC2F-D094-F9AC7B82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69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4FE36-6DDA-C36A-2ECA-E30DF8715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C0E77D-5ABA-5C45-D368-9355EE7C5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78F89-8F5D-BCF0-8D66-011D0E3D0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71CF1-68BD-3603-7F67-991F2CE1E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426E8-540E-D9DC-6C7C-00A1AB56A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24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C9ADA-928F-38B3-ADA4-990F05379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86B5E-5ABD-1AE4-B8F3-7D98CB61F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41ED78-10AB-CFA8-1865-29012A3AE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0A8CF-745E-4743-7D1B-4727C420B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D166FA-4F0B-0817-C339-5E814A87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8CFBCE-E0E5-6934-32EE-26D51A313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811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496B0-2AB2-EC72-804B-AAE84452E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9AEBE-86BD-80CB-5E73-6107466ED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499AB6-5838-A637-B357-C87C1242EB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FB218-A4BE-A68C-B0C9-1EAF8F9AAB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0416D1-C13D-8772-67C9-3925D7840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89D490-E166-9231-30D1-C11A55FCF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EDABEF-F72D-728C-F4DC-4D00CE2A8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AD223C-4DAB-E553-4DD3-694F0D908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72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D884D-C6BA-0F6F-95B6-6BF66C5B7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18049F-0A9A-063B-3E3F-995E5196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C291C8-0AE0-5E22-0F4F-4FC4BBBAD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CC533E-F658-CC87-1D6F-EC8EC678A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552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FB3CD1-C1A5-8FD7-05BC-A4BE2764F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ED41D-4CC6-4324-9C48-9F32A2F2A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599D5B-7336-5D84-F781-6DAE21F29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59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D21E8-FCD1-80CE-D6AF-9F883A52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DEF53-6A9B-4EA2-E700-6246236A9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8D1DE9-8801-AC93-E529-BFE6D7B0E3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884FD-D43C-9367-BC39-43997FCE5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D069C-A155-BE38-5423-0437D1A24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76E88-A4E7-D03D-44D5-A2286C204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54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ED178-028D-5CE9-4623-F8B689C54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21483F-B0C1-76EC-511C-BA81FC8798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A2A9F-F668-67A2-2E77-0D9CEC2BCB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63B993-F40C-B8ED-4014-D40BEE84F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1A10D-1E2D-9AFE-E620-7B3D0BAF8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BE2E8-22B7-4A0B-A387-574258BD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978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1C202F-A24E-7902-A45D-947DA6E63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EF05B-1354-47EE-FF29-E89E11F14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F393B-A15C-9894-C515-7EE2A2C556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520C1-0D13-A246-9E51-C6DFF00D3F7C}" type="datetimeFigureOut">
              <a:rPr lang="en-US" smtClean="0"/>
              <a:t>12/12/23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E7705-8FE6-08AD-0B02-DC43A951E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6ABCE-0FAD-31D2-9AA4-AE928B707C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017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0580FA7-964E-51D7-D1DE-9E1DA137A0C2}"/>
              </a:ext>
            </a:extLst>
          </p:cNvPr>
          <p:cNvSpPr txBox="1"/>
          <p:nvPr/>
        </p:nvSpPr>
        <p:spPr>
          <a:xfrm>
            <a:off x="1" y="0"/>
            <a:ext cx="10255877" cy="6858000"/>
          </a:xfrm>
          <a:custGeom>
            <a:avLst/>
            <a:gdLst/>
            <a:ahLst/>
            <a:cxnLst/>
            <a:rect l="l" t="t" r="r" b="b"/>
            <a:pathLst>
              <a:path w="10255877" h="6858000">
                <a:moveTo>
                  <a:pt x="7313248" y="4117281"/>
                </a:moveTo>
                <a:cubicBezTo>
                  <a:pt x="7291023" y="4117281"/>
                  <a:pt x="7273163" y="4123035"/>
                  <a:pt x="7259670" y="4134545"/>
                </a:cubicBezTo>
                <a:cubicBezTo>
                  <a:pt x="7246176" y="4146054"/>
                  <a:pt x="7239429" y="4161135"/>
                  <a:pt x="7239429" y="4179788"/>
                </a:cubicBezTo>
                <a:cubicBezTo>
                  <a:pt x="7239429" y="4199235"/>
                  <a:pt x="7246672" y="4215507"/>
                  <a:pt x="7261158" y="4228604"/>
                </a:cubicBezTo>
                <a:cubicBezTo>
                  <a:pt x="7275644" y="4241701"/>
                  <a:pt x="7293999" y="4248249"/>
                  <a:pt x="7316225" y="4248249"/>
                </a:cubicBezTo>
                <a:cubicBezTo>
                  <a:pt x="7338846" y="4248249"/>
                  <a:pt x="7357896" y="4241701"/>
                  <a:pt x="7373375" y="4228604"/>
                </a:cubicBezTo>
                <a:lnTo>
                  <a:pt x="7373375" y="4128592"/>
                </a:lnTo>
                <a:cubicBezTo>
                  <a:pt x="7351149" y="4121051"/>
                  <a:pt x="7331107" y="4117281"/>
                  <a:pt x="7313248" y="4117281"/>
                </a:cubicBezTo>
                <a:close/>
                <a:moveTo>
                  <a:pt x="5436823" y="4117281"/>
                </a:moveTo>
                <a:cubicBezTo>
                  <a:pt x="5454682" y="4117281"/>
                  <a:pt x="5474724" y="4121051"/>
                  <a:pt x="5496950" y="4128592"/>
                </a:cubicBezTo>
                <a:lnTo>
                  <a:pt x="5496950" y="4228604"/>
                </a:lnTo>
                <a:cubicBezTo>
                  <a:pt x="5481471" y="4241701"/>
                  <a:pt x="5462421" y="4248249"/>
                  <a:pt x="5439800" y="4248249"/>
                </a:cubicBezTo>
                <a:cubicBezTo>
                  <a:pt x="5417574" y="4248249"/>
                  <a:pt x="5399219" y="4241701"/>
                  <a:pt x="5384733" y="4228604"/>
                </a:cubicBezTo>
                <a:cubicBezTo>
                  <a:pt x="5370247" y="4215507"/>
                  <a:pt x="5363004" y="4199235"/>
                  <a:pt x="5363004" y="4179788"/>
                </a:cubicBezTo>
                <a:cubicBezTo>
                  <a:pt x="5363004" y="4161135"/>
                  <a:pt x="5369751" y="4146054"/>
                  <a:pt x="5383245" y="4134545"/>
                </a:cubicBezTo>
                <a:cubicBezTo>
                  <a:pt x="5396738" y="4123035"/>
                  <a:pt x="5414598" y="4117281"/>
                  <a:pt x="5436823" y="4117281"/>
                </a:cubicBezTo>
                <a:close/>
                <a:moveTo>
                  <a:pt x="3798523" y="4117281"/>
                </a:moveTo>
                <a:cubicBezTo>
                  <a:pt x="3816382" y="4117281"/>
                  <a:pt x="3836424" y="4121051"/>
                  <a:pt x="3858650" y="4128592"/>
                </a:cubicBezTo>
                <a:lnTo>
                  <a:pt x="3858650" y="4228604"/>
                </a:lnTo>
                <a:cubicBezTo>
                  <a:pt x="3843172" y="4241701"/>
                  <a:pt x="3824121" y="4248249"/>
                  <a:pt x="3801500" y="4248249"/>
                </a:cubicBezTo>
                <a:cubicBezTo>
                  <a:pt x="3779275" y="4248249"/>
                  <a:pt x="3760919" y="4241701"/>
                  <a:pt x="3746433" y="4228604"/>
                </a:cubicBezTo>
                <a:cubicBezTo>
                  <a:pt x="3731947" y="4215507"/>
                  <a:pt x="3724704" y="4199235"/>
                  <a:pt x="3724704" y="4179788"/>
                </a:cubicBezTo>
                <a:cubicBezTo>
                  <a:pt x="3724704" y="4161135"/>
                  <a:pt x="3731451" y="4146054"/>
                  <a:pt x="3744945" y="4134545"/>
                </a:cubicBezTo>
                <a:cubicBezTo>
                  <a:pt x="3758438" y="4123035"/>
                  <a:pt x="3776298" y="4117281"/>
                  <a:pt x="3798523" y="4117281"/>
                </a:cubicBezTo>
                <a:close/>
                <a:moveTo>
                  <a:pt x="2924009" y="3674963"/>
                </a:moveTo>
                <a:lnTo>
                  <a:pt x="2966872" y="3674963"/>
                </a:lnTo>
                <a:cubicBezTo>
                  <a:pt x="2996240" y="3674963"/>
                  <a:pt x="3018862" y="3683794"/>
                  <a:pt x="3034737" y="3701455"/>
                </a:cubicBezTo>
                <a:cubicBezTo>
                  <a:pt x="3050612" y="3719116"/>
                  <a:pt x="3058550" y="3743226"/>
                  <a:pt x="3058550" y="3773785"/>
                </a:cubicBezTo>
                <a:cubicBezTo>
                  <a:pt x="3058550" y="3804742"/>
                  <a:pt x="3049223" y="3829745"/>
                  <a:pt x="3030570" y="3848795"/>
                </a:cubicBezTo>
                <a:cubicBezTo>
                  <a:pt x="3011917" y="3867845"/>
                  <a:pt x="2987509" y="3877370"/>
                  <a:pt x="2957346" y="3877370"/>
                </a:cubicBezTo>
                <a:cubicBezTo>
                  <a:pt x="2947028" y="3877370"/>
                  <a:pt x="2935915" y="3875782"/>
                  <a:pt x="2924009" y="3872607"/>
                </a:cubicBezTo>
                <a:close/>
                <a:moveTo>
                  <a:pt x="7822835" y="3670201"/>
                </a:moveTo>
                <a:lnTo>
                  <a:pt x="8246103" y="3670201"/>
                </a:lnTo>
                <a:lnTo>
                  <a:pt x="8346115" y="3808909"/>
                </a:lnTo>
                <a:lnTo>
                  <a:pt x="8442556" y="3670201"/>
                </a:lnTo>
                <a:lnTo>
                  <a:pt x="8841415" y="3670201"/>
                </a:lnTo>
                <a:lnTo>
                  <a:pt x="8559237" y="4033342"/>
                </a:lnTo>
                <a:lnTo>
                  <a:pt x="8841415" y="4386957"/>
                </a:lnTo>
                <a:lnTo>
                  <a:pt x="8416957" y="4386957"/>
                </a:lnTo>
                <a:lnTo>
                  <a:pt x="8316945" y="4245273"/>
                </a:lnTo>
                <a:lnTo>
                  <a:pt x="8216932" y="4386957"/>
                </a:lnTo>
                <a:lnTo>
                  <a:pt x="7822835" y="4386957"/>
                </a:lnTo>
                <a:lnTo>
                  <a:pt x="8105014" y="4022626"/>
                </a:lnTo>
                <a:close/>
                <a:moveTo>
                  <a:pt x="7374565" y="3664248"/>
                </a:moveTo>
                <a:cubicBezTo>
                  <a:pt x="7499977" y="3664248"/>
                  <a:pt x="7592450" y="3691037"/>
                  <a:pt x="7651981" y="3744615"/>
                </a:cubicBezTo>
                <a:cubicBezTo>
                  <a:pt x="7711512" y="3798193"/>
                  <a:pt x="7741278" y="3880148"/>
                  <a:pt x="7741278" y="3990479"/>
                </a:cubicBezTo>
                <a:lnTo>
                  <a:pt x="7741278" y="4386957"/>
                </a:lnTo>
                <a:lnTo>
                  <a:pt x="7373375" y="4386957"/>
                </a:lnTo>
                <a:lnTo>
                  <a:pt x="7373375" y="4333379"/>
                </a:lnTo>
                <a:cubicBezTo>
                  <a:pt x="7319002" y="4373067"/>
                  <a:pt x="7259273" y="4392910"/>
                  <a:pt x="7194185" y="4392910"/>
                </a:cubicBezTo>
                <a:cubicBezTo>
                  <a:pt x="7139417" y="4392910"/>
                  <a:pt x="7093776" y="4375150"/>
                  <a:pt x="7057264" y="4339630"/>
                </a:cubicBezTo>
                <a:cubicBezTo>
                  <a:pt x="7020751" y="4304109"/>
                  <a:pt x="7002494" y="4259362"/>
                  <a:pt x="7002495" y="4205387"/>
                </a:cubicBezTo>
                <a:cubicBezTo>
                  <a:pt x="7002494" y="4143871"/>
                  <a:pt x="7025116" y="4093766"/>
                  <a:pt x="7070360" y="4055070"/>
                </a:cubicBezTo>
                <a:cubicBezTo>
                  <a:pt x="7115604" y="4016375"/>
                  <a:pt x="7174738" y="3997027"/>
                  <a:pt x="7247764" y="3997027"/>
                </a:cubicBezTo>
                <a:cubicBezTo>
                  <a:pt x="7290626" y="3997027"/>
                  <a:pt x="7332496" y="4002584"/>
                  <a:pt x="7373375" y="4013696"/>
                </a:cubicBezTo>
                <a:cubicBezTo>
                  <a:pt x="7373375" y="3980359"/>
                  <a:pt x="7360575" y="3954363"/>
                  <a:pt x="7334977" y="3935710"/>
                </a:cubicBezTo>
                <a:cubicBezTo>
                  <a:pt x="7309378" y="3917057"/>
                  <a:pt x="7273759" y="3907731"/>
                  <a:pt x="7228118" y="3907731"/>
                </a:cubicBezTo>
                <a:cubicBezTo>
                  <a:pt x="7160649" y="3907731"/>
                  <a:pt x="7091593" y="3926781"/>
                  <a:pt x="7020950" y="3964881"/>
                </a:cubicBezTo>
                <a:lnTo>
                  <a:pt x="7020950" y="3749378"/>
                </a:lnTo>
                <a:cubicBezTo>
                  <a:pt x="7124930" y="3692624"/>
                  <a:pt x="7242802" y="3664248"/>
                  <a:pt x="7374565" y="3664248"/>
                </a:cubicBezTo>
                <a:close/>
                <a:moveTo>
                  <a:pt x="5498140" y="3664248"/>
                </a:moveTo>
                <a:cubicBezTo>
                  <a:pt x="5623552" y="3664248"/>
                  <a:pt x="5716025" y="3691037"/>
                  <a:pt x="5775556" y="3744615"/>
                </a:cubicBezTo>
                <a:cubicBezTo>
                  <a:pt x="5835087" y="3798193"/>
                  <a:pt x="5864853" y="3880148"/>
                  <a:pt x="5864853" y="3990479"/>
                </a:cubicBezTo>
                <a:lnTo>
                  <a:pt x="5864853" y="4386957"/>
                </a:lnTo>
                <a:lnTo>
                  <a:pt x="5711207" y="4386957"/>
                </a:lnTo>
                <a:lnTo>
                  <a:pt x="5670073" y="4288372"/>
                </a:lnTo>
                <a:cubicBezTo>
                  <a:pt x="5608923" y="4136827"/>
                  <a:pt x="5553745" y="3989636"/>
                  <a:pt x="5503814" y="3845124"/>
                </a:cubicBezTo>
                <a:lnTo>
                  <a:pt x="5447625" y="3667041"/>
                </a:lnTo>
                <a:close/>
                <a:moveTo>
                  <a:pt x="4937356" y="3664248"/>
                </a:moveTo>
                <a:cubicBezTo>
                  <a:pt x="4848456" y="3664248"/>
                  <a:pt x="4780590" y="3718620"/>
                  <a:pt x="4733759" y="3827363"/>
                </a:cubicBezTo>
                <a:lnTo>
                  <a:pt x="4733759" y="3670201"/>
                </a:lnTo>
                <a:lnTo>
                  <a:pt x="4365856" y="3670201"/>
                </a:lnTo>
                <a:lnTo>
                  <a:pt x="4365856" y="4386957"/>
                </a:lnTo>
                <a:lnTo>
                  <a:pt x="4733759" y="4386957"/>
                </a:lnTo>
                <a:lnTo>
                  <a:pt x="4733759" y="4119662"/>
                </a:lnTo>
                <a:cubicBezTo>
                  <a:pt x="4733759" y="4035524"/>
                  <a:pt x="4752015" y="3977977"/>
                  <a:pt x="4788528" y="3947021"/>
                </a:cubicBezTo>
                <a:cubicBezTo>
                  <a:pt x="4829802" y="3990677"/>
                  <a:pt x="4879412" y="4012506"/>
                  <a:pt x="4937356" y="4012506"/>
                </a:cubicBezTo>
                <a:cubicBezTo>
                  <a:pt x="4988156" y="4012506"/>
                  <a:pt x="5029332" y="3996333"/>
                  <a:pt x="5060883" y="3963988"/>
                </a:cubicBezTo>
                <a:cubicBezTo>
                  <a:pt x="5092435" y="3931642"/>
                  <a:pt x="5108210" y="3889276"/>
                  <a:pt x="5108210" y="3836888"/>
                </a:cubicBezTo>
                <a:cubicBezTo>
                  <a:pt x="5108210" y="3786882"/>
                  <a:pt x="5092137" y="3745607"/>
                  <a:pt x="5059990" y="3713063"/>
                </a:cubicBezTo>
                <a:cubicBezTo>
                  <a:pt x="5027843" y="3680520"/>
                  <a:pt x="4986965" y="3664248"/>
                  <a:pt x="4937356" y="3664248"/>
                </a:cubicBezTo>
                <a:close/>
                <a:moveTo>
                  <a:pt x="3859841" y="3664248"/>
                </a:moveTo>
                <a:cubicBezTo>
                  <a:pt x="3728078" y="3664248"/>
                  <a:pt x="3610206" y="3692624"/>
                  <a:pt x="3506225" y="3749378"/>
                </a:cubicBezTo>
                <a:lnTo>
                  <a:pt x="3506225" y="3964881"/>
                </a:lnTo>
                <a:cubicBezTo>
                  <a:pt x="3576868" y="3926781"/>
                  <a:pt x="3645924" y="3907731"/>
                  <a:pt x="3713393" y="3907731"/>
                </a:cubicBezTo>
                <a:cubicBezTo>
                  <a:pt x="3759034" y="3907731"/>
                  <a:pt x="3794654" y="3917057"/>
                  <a:pt x="3820252" y="3935710"/>
                </a:cubicBezTo>
                <a:cubicBezTo>
                  <a:pt x="3845851" y="3954363"/>
                  <a:pt x="3858650" y="3980359"/>
                  <a:pt x="3858650" y="4013696"/>
                </a:cubicBezTo>
                <a:cubicBezTo>
                  <a:pt x="3817771" y="4002584"/>
                  <a:pt x="3775901" y="3997027"/>
                  <a:pt x="3733039" y="3997027"/>
                </a:cubicBezTo>
                <a:cubicBezTo>
                  <a:pt x="3660014" y="3997027"/>
                  <a:pt x="3600879" y="4016375"/>
                  <a:pt x="3555635" y="4055070"/>
                </a:cubicBezTo>
                <a:cubicBezTo>
                  <a:pt x="3510392" y="4093766"/>
                  <a:pt x="3487770" y="4143871"/>
                  <a:pt x="3487770" y="4205387"/>
                </a:cubicBezTo>
                <a:cubicBezTo>
                  <a:pt x="3487770" y="4259362"/>
                  <a:pt x="3506026" y="4304109"/>
                  <a:pt x="3542539" y="4339630"/>
                </a:cubicBezTo>
                <a:cubicBezTo>
                  <a:pt x="3579051" y="4375150"/>
                  <a:pt x="3624692" y="4392910"/>
                  <a:pt x="3679461" y="4392910"/>
                </a:cubicBezTo>
                <a:cubicBezTo>
                  <a:pt x="3744548" y="4392910"/>
                  <a:pt x="3804278" y="4373067"/>
                  <a:pt x="3858650" y="4333379"/>
                </a:cubicBezTo>
                <a:lnTo>
                  <a:pt x="3858650" y="4386957"/>
                </a:lnTo>
                <a:lnTo>
                  <a:pt x="4226553" y="4386957"/>
                </a:lnTo>
                <a:lnTo>
                  <a:pt x="4226553" y="3990479"/>
                </a:lnTo>
                <a:cubicBezTo>
                  <a:pt x="4226553" y="3880148"/>
                  <a:pt x="4196787" y="3798193"/>
                  <a:pt x="4137256" y="3744615"/>
                </a:cubicBezTo>
                <a:cubicBezTo>
                  <a:pt x="4077725" y="3691037"/>
                  <a:pt x="3985253" y="3664248"/>
                  <a:pt x="3859841" y="3664248"/>
                </a:cubicBezTo>
                <a:close/>
                <a:moveTo>
                  <a:pt x="6510171" y="3478510"/>
                </a:moveTo>
                <a:lnTo>
                  <a:pt x="6878075" y="3478510"/>
                </a:lnTo>
                <a:lnTo>
                  <a:pt x="6878075" y="4386957"/>
                </a:lnTo>
                <a:lnTo>
                  <a:pt x="6510171" y="4386957"/>
                </a:lnTo>
                <a:close/>
                <a:moveTo>
                  <a:pt x="6005346" y="3478510"/>
                </a:moveTo>
                <a:lnTo>
                  <a:pt x="6373250" y="3478510"/>
                </a:lnTo>
                <a:lnTo>
                  <a:pt x="6373250" y="4386957"/>
                </a:lnTo>
                <a:lnTo>
                  <a:pt x="6005346" y="4386957"/>
                </a:lnTo>
                <a:close/>
                <a:moveTo>
                  <a:pt x="2522173" y="3478510"/>
                </a:moveTo>
                <a:lnTo>
                  <a:pt x="2522173" y="4386957"/>
                </a:lnTo>
                <a:lnTo>
                  <a:pt x="2924009" y="4386957"/>
                </a:lnTo>
                <a:lnTo>
                  <a:pt x="2924009" y="4012506"/>
                </a:lnTo>
                <a:cubicBezTo>
                  <a:pt x="2993066" y="4065290"/>
                  <a:pt x="3062320" y="4091682"/>
                  <a:pt x="3131773" y="4091682"/>
                </a:cubicBezTo>
                <a:cubicBezTo>
                  <a:pt x="3215117" y="4091682"/>
                  <a:pt x="3286356" y="4061917"/>
                  <a:pt x="3345491" y="4002385"/>
                </a:cubicBezTo>
                <a:cubicBezTo>
                  <a:pt x="3404625" y="3942854"/>
                  <a:pt x="3434192" y="3870623"/>
                  <a:pt x="3434192" y="3785692"/>
                </a:cubicBezTo>
                <a:cubicBezTo>
                  <a:pt x="3434192" y="3698776"/>
                  <a:pt x="3403037" y="3625850"/>
                  <a:pt x="3340728" y="3566914"/>
                </a:cubicBezTo>
                <a:cubicBezTo>
                  <a:pt x="3278418" y="3507978"/>
                  <a:pt x="3189122" y="3478510"/>
                  <a:pt x="3072837" y="3478510"/>
                </a:cubicBezTo>
                <a:close/>
                <a:moveTo>
                  <a:pt x="9135499" y="2480767"/>
                </a:moveTo>
                <a:cubicBezTo>
                  <a:pt x="9111687" y="2480767"/>
                  <a:pt x="9092339" y="2488406"/>
                  <a:pt x="9077456" y="2503686"/>
                </a:cubicBezTo>
                <a:cubicBezTo>
                  <a:pt x="9062573" y="2518966"/>
                  <a:pt x="9055132" y="2538710"/>
                  <a:pt x="9055132" y="2562920"/>
                </a:cubicBezTo>
                <a:cubicBezTo>
                  <a:pt x="9055132" y="2587129"/>
                  <a:pt x="9062573" y="2606774"/>
                  <a:pt x="9077456" y="2621856"/>
                </a:cubicBezTo>
                <a:cubicBezTo>
                  <a:pt x="9092339" y="2636937"/>
                  <a:pt x="9111687" y="2644477"/>
                  <a:pt x="9135499" y="2644477"/>
                </a:cubicBezTo>
                <a:cubicBezTo>
                  <a:pt x="9159708" y="2644477"/>
                  <a:pt x="9179354" y="2636937"/>
                  <a:pt x="9194435" y="2621856"/>
                </a:cubicBezTo>
                <a:cubicBezTo>
                  <a:pt x="9209516" y="2606774"/>
                  <a:pt x="9217057" y="2587129"/>
                  <a:pt x="9217057" y="2562920"/>
                </a:cubicBezTo>
                <a:cubicBezTo>
                  <a:pt x="9217057" y="2538313"/>
                  <a:pt x="9209516" y="2518470"/>
                  <a:pt x="9194435" y="2503388"/>
                </a:cubicBezTo>
                <a:cubicBezTo>
                  <a:pt x="9179354" y="2488307"/>
                  <a:pt x="9159708" y="2480767"/>
                  <a:pt x="9135499" y="2480767"/>
                </a:cubicBezTo>
                <a:close/>
                <a:moveTo>
                  <a:pt x="6125600" y="2480767"/>
                </a:moveTo>
                <a:cubicBezTo>
                  <a:pt x="6101787" y="2480767"/>
                  <a:pt x="6082439" y="2488406"/>
                  <a:pt x="6067557" y="2503686"/>
                </a:cubicBezTo>
                <a:cubicBezTo>
                  <a:pt x="6052674" y="2518966"/>
                  <a:pt x="6045232" y="2538710"/>
                  <a:pt x="6045232" y="2562920"/>
                </a:cubicBezTo>
                <a:cubicBezTo>
                  <a:pt x="6045232" y="2587129"/>
                  <a:pt x="6052674" y="2606774"/>
                  <a:pt x="6067557" y="2621856"/>
                </a:cubicBezTo>
                <a:cubicBezTo>
                  <a:pt x="6082439" y="2636937"/>
                  <a:pt x="6101787" y="2644477"/>
                  <a:pt x="6125600" y="2644477"/>
                </a:cubicBezTo>
                <a:cubicBezTo>
                  <a:pt x="6149809" y="2644477"/>
                  <a:pt x="6169454" y="2636937"/>
                  <a:pt x="6184535" y="2621856"/>
                </a:cubicBezTo>
                <a:cubicBezTo>
                  <a:pt x="6199617" y="2606774"/>
                  <a:pt x="6207157" y="2587129"/>
                  <a:pt x="6207157" y="2562920"/>
                </a:cubicBezTo>
                <a:cubicBezTo>
                  <a:pt x="6207157" y="2538313"/>
                  <a:pt x="6199617" y="2518470"/>
                  <a:pt x="6184535" y="2503388"/>
                </a:cubicBezTo>
                <a:cubicBezTo>
                  <a:pt x="6169454" y="2488307"/>
                  <a:pt x="6149809" y="2480767"/>
                  <a:pt x="6125600" y="2480767"/>
                </a:cubicBezTo>
                <a:close/>
                <a:moveTo>
                  <a:pt x="3351443" y="2378373"/>
                </a:moveTo>
                <a:cubicBezTo>
                  <a:pt x="3377241" y="2378373"/>
                  <a:pt x="3398175" y="2388394"/>
                  <a:pt x="3414249" y="2408436"/>
                </a:cubicBezTo>
                <a:cubicBezTo>
                  <a:pt x="3430322" y="2428478"/>
                  <a:pt x="3439153" y="2456359"/>
                  <a:pt x="3440741" y="2492077"/>
                </a:cubicBezTo>
                <a:lnTo>
                  <a:pt x="3267504" y="2492077"/>
                </a:lnTo>
                <a:cubicBezTo>
                  <a:pt x="3267504" y="2454771"/>
                  <a:pt x="3275838" y="2426494"/>
                  <a:pt x="3292507" y="2407245"/>
                </a:cubicBezTo>
                <a:cubicBezTo>
                  <a:pt x="3309176" y="2387997"/>
                  <a:pt x="3328821" y="2378373"/>
                  <a:pt x="3351443" y="2378373"/>
                </a:cubicBezTo>
                <a:close/>
                <a:moveTo>
                  <a:pt x="7388257" y="2212876"/>
                </a:moveTo>
                <a:lnTo>
                  <a:pt x="7754375" y="2212876"/>
                </a:lnTo>
                <a:lnTo>
                  <a:pt x="7840695" y="2403971"/>
                </a:lnTo>
                <a:lnTo>
                  <a:pt x="7923443" y="2212876"/>
                </a:lnTo>
                <a:lnTo>
                  <a:pt x="8280631" y="2212876"/>
                </a:lnTo>
                <a:lnTo>
                  <a:pt x="7893082" y="3130848"/>
                </a:lnTo>
                <a:lnTo>
                  <a:pt x="7493032" y="3130848"/>
                </a:lnTo>
                <a:lnTo>
                  <a:pt x="7640670" y="2781995"/>
                </a:lnTo>
                <a:close/>
                <a:moveTo>
                  <a:pt x="7204306" y="2206923"/>
                </a:moveTo>
                <a:cubicBezTo>
                  <a:pt x="7253915" y="2206923"/>
                  <a:pt x="7294793" y="2223195"/>
                  <a:pt x="7326940" y="2255738"/>
                </a:cubicBezTo>
                <a:cubicBezTo>
                  <a:pt x="7359087" y="2288282"/>
                  <a:pt x="7375160" y="2329557"/>
                  <a:pt x="7375160" y="2379563"/>
                </a:cubicBezTo>
                <a:cubicBezTo>
                  <a:pt x="7375160" y="2431951"/>
                  <a:pt x="7359385" y="2474317"/>
                  <a:pt x="7327833" y="2506663"/>
                </a:cubicBezTo>
                <a:cubicBezTo>
                  <a:pt x="7296282" y="2539008"/>
                  <a:pt x="7255106" y="2555181"/>
                  <a:pt x="7204306" y="2555181"/>
                </a:cubicBezTo>
                <a:cubicBezTo>
                  <a:pt x="7146362" y="2555181"/>
                  <a:pt x="7096752" y="2533353"/>
                  <a:pt x="7055478" y="2489696"/>
                </a:cubicBezTo>
                <a:cubicBezTo>
                  <a:pt x="7018965" y="2520653"/>
                  <a:pt x="7000709" y="2578199"/>
                  <a:pt x="7000709" y="2662337"/>
                </a:cubicBezTo>
                <a:lnTo>
                  <a:pt x="7000709" y="2929632"/>
                </a:lnTo>
                <a:lnTo>
                  <a:pt x="6632806" y="2929632"/>
                </a:lnTo>
                <a:lnTo>
                  <a:pt x="6632806" y="2212876"/>
                </a:lnTo>
                <a:lnTo>
                  <a:pt x="7000709" y="2212876"/>
                </a:lnTo>
                <a:lnTo>
                  <a:pt x="7000709" y="2370038"/>
                </a:lnTo>
                <a:cubicBezTo>
                  <a:pt x="7047540" y="2261295"/>
                  <a:pt x="7115405" y="2206923"/>
                  <a:pt x="7204306" y="2206923"/>
                </a:cubicBezTo>
                <a:close/>
                <a:moveTo>
                  <a:pt x="9135499" y="2197993"/>
                </a:moveTo>
                <a:cubicBezTo>
                  <a:pt x="9251783" y="2197993"/>
                  <a:pt x="9346339" y="2232521"/>
                  <a:pt x="9419166" y="2301577"/>
                </a:cubicBezTo>
                <a:cubicBezTo>
                  <a:pt x="9491992" y="2370634"/>
                  <a:pt x="9528406" y="2460129"/>
                  <a:pt x="9528406" y="2570063"/>
                </a:cubicBezTo>
                <a:cubicBezTo>
                  <a:pt x="9528406" y="2679601"/>
                  <a:pt x="9491992" y="2768699"/>
                  <a:pt x="9419166" y="2837359"/>
                </a:cubicBezTo>
                <a:cubicBezTo>
                  <a:pt x="9346339" y="2906018"/>
                  <a:pt x="9251783" y="2940348"/>
                  <a:pt x="9135499" y="2940348"/>
                </a:cubicBezTo>
                <a:cubicBezTo>
                  <a:pt x="9021992" y="2940348"/>
                  <a:pt x="8928429" y="2906117"/>
                  <a:pt x="8854810" y="2837656"/>
                </a:cubicBezTo>
                <a:cubicBezTo>
                  <a:pt x="8781189" y="2769196"/>
                  <a:pt x="8744379" y="2679998"/>
                  <a:pt x="8744379" y="2570063"/>
                </a:cubicBezTo>
                <a:cubicBezTo>
                  <a:pt x="8744379" y="2460129"/>
                  <a:pt x="8780693" y="2370634"/>
                  <a:pt x="8853321" y="2301577"/>
                </a:cubicBezTo>
                <a:cubicBezTo>
                  <a:pt x="8925949" y="2232521"/>
                  <a:pt x="9020009" y="2197993"/>
                  <a:pt x="9135499" y="2197993"/>
                </a:cubicBezTo>
                <a:close/>
                <a:moveTo>
                  <a:pt x="6125600" y="2197993"/>
                </a:moveTo>
                <a:cubicBezTo>
                  <a:pt x="6241884" y="2197993"/>
                  <a:pt x="6336439" y="2232521"/>
                  <a:pt x="6409266" y="2301577"/>
                </a:cubicBezTo>
                <a:cubicBezTo>
                  <a:pt x="6482092" y="2370634"/>
                  <a:pt x="6518506" y="2460129"/>
                  <a:pt x="6518506" y="2570063"/>
                </a:cubicBezTo>
                <a:cubicBezTo>
                  <a:pt x="6518506" y="2679601"/>
                  <a:pt x="6482092" y="2768699"/>
                  <a:pt x="6409266" y="2837359"/>
                </a:cubicBezTo>
                <a:cubicBezTo>
                  <a:pt x="6336439" y="2906018"/>
                  <a:pt x="6241884" y="2940348"/>
                  <a:pt x="6125600" y="2940348"/>
                </a:cubicBezTo>
                <a:cubicBezTo>
                  <a:pt x="6012093" y="2940348"/>
                  <a:pt x="5918530" y="2906117"/>
                  <a:pt x="5844910" y="2837656"/>
                </a:cubicBezTo>
                <a:cubicBezTo>
                  <a:pt x="5771289" y="2769196"/>
                  <a:pt x="5734479" y="2679998"/>
                  <a:pt x="5734479" y="2570063"/>
                </a:cubicBezTo>
                <a:cubicBezTo>
                  <a:pt x="5734479" y="2460129"/>
                  <a:pt x="5770793" y="2370634"/>
                  <a:pt x="5843421" y="2301577"/>
                </a:cubicBezTo>
                <a:cubicBezTo>
                  <a:pt x="5916050" y="2232521"/>
                  <a:pt x="6010109" y="2197993"/>
                  <a:pt x="6125600" y="2197993"/>
                </a:cubicBezTo>
                <a:close/>
                <a:moveTo>
                  <a:pt x="3278815" y="2197993"/>
                </a:moveTo>
                <a:cubicBezTo>
                  <a:pt x="3167691" y="2197993"/>
                  <a:pt x="3077302" y="2231926"/>
                  <a:pt x="3007650" y="2299792"/>
                </a:cubicBezTo>
                <a:cubicBezTo>
                  <a:pt x="2937999" y="2367657"/>
                  <a:pt x="2903173" y="2455367"/>
                  <a:pt x="2903173" y="2562920"/>
                </a:cubicBezTo>
                <a:cubicBezTo>
                  <a:pt x="2903173" y="2676029"/>
                  <a:pt x="2941075" y="2767211"/>
                  <a:pt x="3016878" y="2836466"/>
                </a:cubicBezTo>
                <a:cubicBezTo>
                  <a:pt x="3092680" y="2905720"/>
                  <a:pt x="3192891" y="2940348"/>
                  <a:pt x="3317511" y="2940348"/>
                </a:cubicBezTo>
                <a:cubicBezTo>
                  <a:pt x="3468720" y="2940348"/>
                  <a:pt x="3584608" y="2887563"/>
                  <a:pt x="3665173" y="2781995"/>
                </a:cubicBezTo>
                <a:lnTo>
                  <a:pt x="3665173" y="2656384"/>
                </a:lnTo>
                <a:cubicBezTo>
                  <a:pt x="3615167" y="2708375"/>
                  <a:pt x="3548889" y="2734370"/>
                  <a:pt x="3466338" y="2734370"/>
                </a:cubicBezTo>
                <a:cubicBezTo>
                  <a:pt x="3425461" y="2734370"/>
                  <a:pt x="3389147" y="2724051"/>
                  <a:pt x="3357396" y="2703413"/>
                </a:cubicBezTo>
                <a:cubicBezTo>
                  <a:pt x="3325647" y="2682776"/>
                  <a:pt x="3303025" y="2654201"/>
                  <a:pt x="3289531" y="2617688"/>
                </a:cubicBezTo>
                <a:lnTo>
                  <a:pt x="3665173" y="2617688"/>
                </a:lnTo>
                <a:cubicBezTo>
                  <a:pt x="3665173" y="2547442"/>
                  <a:pt x="3656839" y="2487910"/>
                  <a:pt x="3640170" y="2439095"/>
                </a:cubicBezTo>
                <a:cubicBezTo>
                  <a:pt x="3623502" y="2390279"/>
                  <a:pt x="3597506" y="2347417"/>
                  <a:pt x="3562184" y="2310507"/>
                </a:cubicBezTo>
                <a:cubicBezTo>
                  <a:pt x="3526862" y="2273598"/>
                  <a:pt x="3484992" y="2245618"/>
                  <a:pt x="3436573" y="2226568"/>
                </a:cubicBezTo>
                <a:cubicBezTo>
                  <a:pt x="3388154" y="2207518"/>
                  <a:pt x="3335568" y="2197993"/>
                  <a:pt x="3278815" y="2197993"/>
                </a:cubicBezTo>
                <a:close/>
                <a:moveTo>
                  <a:pt x="1941148" y="2021185"/>
                </a:moveTo>
                <a:lnTo>
                  <a:pt x="1941148" y="2929632"/>
                </a:lnTo>
                <a:lnTo>
                  <a:pt x="2309647" y="2929632"/>
                </a:lnTo>
                <a:lnTo>
                  <a:pt x="2309647" y="2452787"/>
                </a:lnTo>
                <a:cubicBezTo>
                  <a:pt x="2330681" y="2434134"/>
                  <a:pt x="2351715" y="2424807"/>
                  <a:pt x="2372750" y="2424807"/>
                </a:cubicBezTo>
                <a:cubicBezTo>
                  <a:pt x="2419184" y="2424807"/>
                  <a:pt x="2442401" y="2454970"/>
                  <a:pt x="2442401" y="2515295"/>
                </a:cubicBezTo>
                <a:lnTo>
                  <a:pt x="2442401" y="2929632"/>
                </a:lnTo>
                <a:lnTo>
                  <a:pt x="2790064" y="2929632"/>
                </a:lnTo>
                <a:lnTo>
                  <a:pt x="2790064" y="2477195"/>
                </a:lnTo>
                <a:cubicBezTo>
                  <a:pt x="2790064" y="2392263"/>
                  <a:pt x="2766549" y="2325985"/>
                  <a:pt x="2719519" y="2278360"/>
                </a:cubicBezTo>
                <a:cubicBezTo>
                  <a:pt x="2672490" y="2230735"/>
                  <a:pt x="2608295" y="2206923"/>
                  <a:pt x="2526936" y="2206923"/>
                </a:cubicBezTo>
                <a:cubicBezTo>
                  <a:pt x="2438829" y="2206923"/>
                  <a:pt x="2366400" y="2240062"/>
                  <a:pt x="2309647" y="2306340"/>
                </a:cubicBezTo>
                <a:lnTo>
                  <a:pt x="2309647" y="2021185"/>
                </a:lnTo>
                <a:close/>
                <a:moveTo>
                  <a:pt x="1052347" y="2021185"/>
                </a:moveTo>
                <a:lnTo>
                  <a:pt x="1052347" y="2423617"/>
                </a:lnTo>
                <a:lnTo>
                  <a:pt x="1254753" y="2423617"/>
                </a:lnTo>
                <a:lnTo>
                  <a:pt x="1254753" y="2929632"/>
                </a:lnTo>
                <a:lnTo>
                  <a:pt x="1657184" y="2929632"/>
                </a:lnTo>
                <a:lnTo>
                  <a:pt x="1657184" y="2423617"/>
                </a:lnTo>
                <a:lnTo>
                  <a:pt x="1859590" y="2423617"/>
                </a:lnTo>
                <a:lnTo>
                  <a:pt x="1859590" y="2021185"/>
                </a:lnTo>
                <a:close/>
                <a:moveTo>
                  <a:pt x="5493378" y="2008088"/>
                </a:moveTo>
                <a:lnTo>
                  <a:pt x="5493378" y="2212876"/>
                </a:lnTo>
                <a:lnTo>
                  <a:pt x="5646968" y="2212876"/>
                </a:lnTo>
                <a:lnTo>
                  <a:pt x="5646968" y="2414092"/>
                </a:lnTo>
                <a:lnTo>
                  <a:pt x="5493378" y="2414092"/>
                </a:lnTo>
                <a:lnTo>
                  <a:pt x="5493378" y="2567682"/>
                </a:lnTo>
                <a:cubicBezTo>
                  <a:pt x="5493377" y="2619673"/>
                  <a:pt x="5516594" y="2645668"/>
                  <a:pt x="5563029" y="2645668"/>
                </a:cubicBezTo>
                <a:cubicBezTo>
                  <a:pt x="5597160" y="2645668"/>
                  <a:pt x="5626529" y="2628603"/>
                  <a:pt x="5651135" y="2594471"/>
                </a:cubicBezTo>
                <a:lnTo>
                  <a:pt x="5651135" y="2878435"/>
                </a:lnTo>
                <a:cubicBezTo>
                  <a:pt x="5593191" y="2916535"/>
                  <a:pt x="5522746" y="2935585"/>
                  <a:pt x="5439800" y="2935585"/>
                </a:cubicBezTo>
                <a:cubicBezTo>
                  <a:pt x="5373422" y="2935585"/>
                  <a:pt x="5314914" y="2920740"/>
                  <a:pt x="5264275" y="2891049"/>
                </a:cubicBezTo>
                <a:lnTo>
                  <a:pt x="5236216" y="2870806"/>
                </a:lnTo>
                <a:lnTo>
                  <a:pt x="5176485" y="2571639"/>
                </a:lnTo>
                <a:lnTo>
                  <a:pt x="5133852" y="2289924"/>
                </a:lnTo>
                <a:close/>
                <a:moveTo>
                  <a:pt x="10073116" y="2006898"/>
                </a:moveTo>
                <a:cubicBezTo>
                  <a:pt x="10124313" y="2006898"/>
                  <a:pt x="10185233" y="2015827"/>
                  <a:pt x="10255877" y="2033687"/>
                </a:cubicBezTo>
                <a:lnTo>
                  <a:pt x="10255877" y="2394446"/>
                </a:lnTo>
                <a:cubicBezTo>
                  <a:pt x="10220159" y="2351187"/>
                  <a:pt x="10181463" y="2329557"/>
                  <a:pt x="10139791" y="2329557"/>
                </a:cubicBezTo>
                <a:cubicBezTo>
                  <a:pt x="10110819" y="2329557"/>
                  <a:pt x="10088198" y="2338685"/>
                  <a:pt x="10071926" y="2356942"/>
                </a:cubicBezTo>
                <a:cubicBezTo>
                  <a:pt x="10055654" y="2375198"/>
                  <a:pt x="10047517" y="2399407"/>
                  <a:pt x="10047518" y="2429570"/>
                </a:cubicBezTo>
                <a:lnTo>
                  <a:pt x="10255877" y="2429570"/>
                </a:lnTo>
                <a:lnTo>
                  <a:pt x="10255877" y="2580779"/>
                </a:lnTo>
                <a:lnTo>
                  <a:pt x="10047518" y="2580779"/>
                </a:lnTo>
                <a:lnTo>
                  <a:pt x="10047518" y="2929632"/>
                </a:lnTo>
                <a:lnTo>
                  <a:pt x="9679020" y="2929632"/>
                </a:lnTo>
                <a:lnTo>
                  <a:pt x="9679020" y="2580779"/>
                </a:lnTo>
                <a:lnTo>
                  <a:pt x="9599843" y="2580779"/>
                </a:lnTo>
                <a:lnTo>
                  <a:pt x="9599843" y="2429570"/>
                </a:lnTo>
                <a:lnTo>
                  <a:pt x="9679020" y="2429570"/>
                </a:lnTo>
                <a:cubicBezTo>
                  <a:pt x="9679020" y="2296617"/>
                  <a:pt x="9714044" y="2192933"/>
                  <a:pt x="9784092" y="2118519"/>
                </a:cubicBezTo>
                <a:cubicBezTo>
                  <a:pt x="9854140" y="2044105"/>
                  <a:pt x="9950482" y="2006898"/>
                  <a:pt x="10073116" y="2006898"/>
                </a:cubicBezTo>
                <a:close/>
                <a:moveTo>
                  <a:pt x="4603981" y="2006898"/>
                </a:moveTo>
                <a:cubicBezTo>
                  <a:pt x="4460709" y="2006898"/>
                  <a:pt x="4352362" y="2032496"/>
                  <a:pt x="4278940" y="2083693"/>
                </a:cubicBezTo>
                <a:cubicBezTo>
                  <a:pt x="4205518" y="2134890"/>
                  <a:pt x="4168807" y="2210892"/>
                  <a:pt x="4168807" y="2311698"/>
                </a:cubicBezTo>
                <a:cubicBezTo>
                  <a:pt x="4168807" y="2363689"/>
                  <a:pt x="4180515" y="2406749"/>
                  <a:pt x="4203931" y="2440881"/>
                </a:cubicBezTo>
                <a:cubicBezTo>
                  <a:pt x="4227346" y="2475012"/>
                  <a:pt x="4254929" y="2501305"/>
                  <a:pt x="4286679" y="2519760"/>
                </a:cubicBezTo>
                <a:cubicBezTo>
                  <a:pt x="4318429" y="2538214"/>
                  <a:pt x="4358514" y="2557165"/>
                  <a:pt x="4406933" y="2576612"/>
                </a:cubicBezTo>
                <a:cubicBezTo>
                  <a:pt x="4460510" y="2598440"/>
                  <a:pt x="4493550" y="2615506"/>
                  <a:pt x="4506052" y="2627809"/>
                </a:cubicBezTo>
                <a:cubicBezTo>
                  <a:pt x="4518553" y="2640112"/>
                  <a:pt x="4524804" y="2653010"/>
                  <a:pt x="4524804" y="2666504"/>
                </a:cubicBezTo>
                <a:cubicBezTo>
                  <a:pt x="4524804" y="2680792"/>
                  <a:pt x="4518355" y="2692896"/>
                  <a:pt x="4505456" y="2702818"/>
                </a:cubicBezTo>
                <a:cubicBezTo>
                  <a:pt x="4492558" y="2712740"/>
                  <a:pt x="4476584" y="2717701"/>
                  <a:pt x="4457534" y="2717701"/>
                </a:cubicBezTo>
                <a:cubicBezTo>
                  <a:pt x="4418640" y="2717701"/>
                  <a:pt x="4378060" y="2704604"/>
                  <a:pt x="4335792" y="2678410"/>
                </a:cubicBezTo>
                <a:cubicBezTo>
                  <a:pt x="4293525" y="2652217"/>
                  <a:pt x="4258104" y="2616895"/>
                  <a:pt x="4229529" y="2572445"/>
                </a:cubicBezTo>
                <a:lnTo>
                  <a:pt x="4131303" y="2876054"/>
                </a:lnTo>
                <a:cubicBezTo>
                  <a:pt x="4247587" y="2921695"/>
                  <a:pt x="4386097" y="2944515"/>
                  <a:pt x="4546831" y="2944515"/>
                </a:cubicBezTo>
                <a:cubicBezTo>
                  <a:pt x="4690103" y="2944515"/>
                  <a:pt x="4798648" y="2919016"/>
                  <a:pt x="4872467" y="2868017"/>
                </a:cubicBezTo>
                <a:cubicBezTo>
                  <a:pt x="4946285" y="2817019"/>
                  <a:pt x="4983195" y="2742902"/>
                  <a:pt x="4983195" y="2645668"/>
                </a:cubicBezTo>
                <a:cubicBezTo>
                  <a:pt x="4983195" y="2599234"/>
                  <a:pt x="4973868" y="2558554"/>
                  <a:pt x="4955215" y="2523629"/>
                </a:cubicBezTo>
                <a:cubicBezTo>
                  <a:pt x="4936562" y="2488704"/>
                  <a:pt x="4908483" y="2460030"/>
                  <a:pt x="4870978" y="2437606"/>
                </a:cubicBezTo>
                <a:cubicBezTo>
                  <a:pt x="4833473" y="2415183"/>
                  <a:pt x="4779995" y="2390279"/>
                  <a:pt x="4710542" y="2362895"/>
                </a:cubicBezTo>
                <a:cubicBezTo>
                  <a:pt x="4647439" y="2338288"/>
                  <a:pt x="4608446" y="2320231"/>
                  <a:pt x="4593563" y="2308721"/>
                </a:cubicBezTo>
                <a:cubicBezTo>
                  <a:pt x="4578680" y="2297212"/>
                  <a:pt x="4571238" y="2285901"/>
                  <a:pt x="4571238" y="2274788"/>
                </a:cubicBezTo>
                <a:cubicBezTo>
                  <a:pt x="4571238" y="2239070"/>
                  <a:pt x="4594852" y="2221210"/>
                  <a:pt x="4642081" y="2221210"/>
                </a:cubicBezTo>
                <a:cubicBezTo>
                  <a:pt x="4727012" y="2221210"/>
                  <a:pt x="4802220" y="2265462"/>
                  <a:pt x="4867705" y="2353965"/>
                </a:cubicBezTo>
                <a:lnTo>
                  <a:pt x="4967717" y="2067620"/>
                </a:lnTo>
                <a:cubicBezTo>
                  <a:pt x="4856195" y="2027138"/>
                  <a:pt x="4734950" y="2006898"/>
                  <a:pt x="4603981" y="2006898"/>
                </a:cubicBezTo>
                <a:close/>
                <a:moveTo>
                  <a:pt x="0" y="0"/>
                </a:moveTo>
                <a:lnTo>
                  <a:pt x="5443538" y="0"/>
                </a:lnTo>
                <a:cubicBezTo>
                  <a:pt x="5438775" y="800100"/>
                  <a:pt x="5019676" y="371475"/>
                  <a:pt x="5014913" y="1171575"/>
                </a:cubicBezTo>
                <a:cubicBezTo>
                  <a:pt x="5041107" y="1516856"/>
                  <a:pt x="5070873" y="1832670"/>
                  <a:pt x="5110015" y="2132410"/>
                </a:cubicBezTo>
                <a:lnTo>
                  <a:pt x="5133852" y="2289924"/>
                </a:lnTo>
                <a:lnTo>
                  <a:pt x="4975456" y="2414092"/>
                </a:lnTo>
                <a:lnTo>
                  <a:pt x="5125475" y="2414092"/>
                </a:lnTo>
                <a:lnTo>
                  <a:pt x="5125475" y="2638524"/>
                </a:lnTo>
                <a:cubicBezTo>
                  <a:pt x="5125475" y="2730996"/>
                  <a:pt x="5155736" y="2803624"/>
                  <a:pt x="5216260" y="2856409"/>
                </a:cubicBezTo>
                <a:lnTo>
                  <a:pt x="5236216" y="2870806"/>
                </a:lnTo>
                <a:lnTo>
                  <a:pt x="5261373" y="2996804"/>
                </a:lnTo>
                <a:cubicBezTo>
                  <a:pt x="5293222" y="3137297"/>
                  <a:pt x="5328866" y="3277121"/>
                  <a:pt x="5369031" y="3417950"/>
                </a:cubicBezTo>
                <a:lnTo>
                  <a:pt x="5447625" y="3667041"/>
                </a:lnTo>
                <a:lnTo>
                  <a:pt x="5401923" y="3669568"/>
                </a:lnTo>
                <a:cubicBezTo>
                  <a:pt x="5308310" y="3680210"/>
                  <a:pt x="5222511" y="3706813"/>
                  <a:pt x="5144525" y="3749378"/>
                </a:cubicBezTo>
                <a:lnTo>
                  <a:pt x="5144525" y="3964881"/>
                </a:lnTo>
                <a:cubicBezTo>
                  <a:pt x="5215168" y="3926781"/>
                  <a:pt x="5284224" y="3907731"/>
                  <a:pt x="5351693" y="3907731"/>
                </a:cubicBezTo>
                <a:cubicBezTo>
                  <a:pt x="5397334" y="3907731"/>
                  <a:pt x="5432953" y="3917057"/>
                  <a:pt x="5458552" y="3935710"/>
                </a:cubicBezTo>
                <a:cubicBezTo>
                  <a:pt x="5484150" y="3954363"/>
                  <a:pt x="5496950" y="3980359"/>
                  <a:pt x="5496950" y="4013696"/>
                </a:cubicBezTo>
                <a:cubicBezTo>
                  <a:pt x="5456071" y="4002584"/>
                  <a:pt x="5414201" y="3997027"/>
                  <a:pt x="5371339" y="3997027"/>
                </a:cubicBezTo>
                <a:cubicBezTo>
                  <a:pt x="5298313" y="3997027"/>
                  <a:pt x="5239179" y="4016375"/>
                  <a:pt x="5193935" y="4055070"/>
                </a:cubicBezTo>
                <a:cubicBezTo>
                  <a:pt x="5148692" y="4093766"/>
                  <a:pt x="5126070" y="4143871"/>
                  <a:pt x="5126070" y="4205387"/>
                </a:cubicBezTo>
                <a:cubicBezTo>
                  <a:pt x="5126070" y="4259362"/>
                  <a:pt x="5144326" y="4304109"/>
                  <a:pt x="5180839" y="4339630"/>
                </a:cubicBezTo>
                <a:cubicBezTo>
                  <a:pt x="5217351" y="4375150"/>
                  <a:pt x="5262992" y="4392910"/>
                  <a:pt x="5317760" y="4392910"/>
                </a:cubicBezTo>
                <a:cubicBezTo>
                  <a:pt x="5382848" y="4392910"/>
                  <a:pt x="5442577" y="4373067"/>
                  <a:pt x="5496950" y="4333379"/>
                </a:cubicBezTo>
                <a:lnTo>
                  <a:pt x="5496950" y="4386957"/>
                </a:lnTo>
                <a:lnTo>
                  <a:pt x="5711207" y="4386957"/>
                </a:lnTo>
                <a:lnTo>
                  <a:pt x="5766367" y="4519162"/>
                </a:lnTo>
                <a:cubicBezTo>
                  <a:pt x="5800019" y="4597320"/>
                  <a:pt x="5835254" y="4676776"/>
                  <a:pt x="5872163" y="4757738"/>
                </a:cubicBezTo>
                <a:cubicBezTo>
                  <a:pt x="6372225" y="5686425"/>
                  <a:pt x="5586413" y="6157913"/>
                  <a:pt x="5443538" y="6858000"/>
                </a:cubicBez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5000"/>
                  <a:lumOff val="95000"/>
                </a:schemeClr>
              </a:gs>
              <a:gs pos="47000">
                <a:schemeClr val="accent4">
                  <a:lumMod val="45000"/>
                  <a:lumOff val="55000"/>
                </a:schemeClr>
              </a:gs>
              <a:gs pos="90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600" dirty="0">
              <a:solidFill>
                <a:schemeClr val="bg1"/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3758AF-68AE-C81B-0731-F07F1076D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95080"/>
            <a:ext cx="5986463" cy="1655762"/>
          </a:xfrm>
        </p:spPr>
        <p:txBody>
          <a:bodyPr>
            <a:noAutofit/>
          </a:bodyPr>
          <a:lstStyle/>
          <a:p>
            <a:r>
              <a:rPr lang="en-US" sz="4000" dirty="0"/>
              <a:t>Game Programming Project by Juan Arizpe Vega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25A0A4-6EAC-4131-A3DF-CAFB16077C56}"/>
              </a:ext>
            </a:extLst>
          </p:cNvPr>
          <p:cNvSpPr txBox="1"/>
          <p:nvPr/>
        </p:nvSpPr>
        <p:spPr>
          <a:xfrm>
            <a:off x="2584585" y="8085508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About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E61BA09-860B-DE82-5BDB-66E0C61D5781}"/>
              </a:ext>
            </a:extLst>
          </p:cNvPr>
          <p:cNvSpPr/>
          <p:nvPr/>
        </p:nvSpPr>
        <p:spPr>
          <a:xfrm>
            <a:off x="996008" y="9067712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D31E7B-A763-5632-3750-2CFDF7334D00}"/>
              </a:ext>
            </a:extLst>
          </p:cNvPr>
          <p:cNvSpPr txBox="1"/>
          <p:nvPr/>
        </p:nvSpPr>
        <p:spPr>
          <a:xfrm>
            <a:off x="1394847" y="9356208"/>
            <a:ext cx="9205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Genre: Horror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Type: 2D Side Scroller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E0E583-D4FE-8834-2F3D-221739C5E4B8}"/>
              </a:ext>
            </a:extLst>
          </p:cNvPr>
          <p:cNvSpPr txBox="1"/>
          <p:nvPr/>
        </p:nvSpPr>
        <p:spPr>
          <a:xfrm>
            <a:off x="1493003" y="11189042"/>
            <a:ext cx="92059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“The Story of Parallax” Lets you explore the strange world of Parallax filled with creatures of the night that will keep you in the dark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C60A347-9720-FA92-88E0-DAE92EB3955F}"/>
              </a:ext>
            </a:extLst>
          </p:cNvPr>
          <p:cNvCxnSpPr/>
          <p:nvPr/>
        </p:nvCxnSpPr>
        <p:spPr>
          <a:xfrm>
            <a:off x="1394847" y="10753911"/>
            <a:ext cx="9004516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" descr="Godot Review | PCMag">
            <a:extLst>
              <a:ext uri="{FF2B5EF4-FFF2-40B4-BE49-F238E27FC236}">
                <a16:creationId xmlns:a16="http://schemas.microsoft.com/office/drawing/2014/main" id="{B185660E-7E58-8308-E7A3-0B987476E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4847" y="9092256"/>
            <a:ext cx="2710215" cy="152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384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Timeline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A373462-F987-FA51-651C-BE6A41321ADF}"/>
              </a:ext>
            </a:extLst>
          </p:cNvPr>
          <p:cNvCxnSpPr>
            <a:cxnSpLocks/>
          </p:cNvCxnSpPr>
          <p:nvPr/>
        </p:nvCxnSpPr>
        <p:spPr>
          <a:xfrm>
            <a:off x="2101932" y="3429000"/>
            <a:ext cx="7712020" cy="0"/>
          </a:xfrm>
          <a:prstGeom prst="straightConnector1">
            <a:avLst/>
          </a:prstGeom>
          <a:ln w="1270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B7E9A37E-3102-36C6-A90E-F94E6BF4EA5E}"/>
              </a:ext>
            </a:extLst>
          </p:cNvPr>
          <p:cNvSpPr/>
          <p:nvPr/>
        </p:nvSpPr>
        <p:spPr>
          <a:xfrm>
            <a:off x="1757082" y="2223247"/>
            <a:ext cx="1775012" cy="753035"/>
          </a:xfrm>
          <a:prstGeom prst="wedgeRoundRectCallout">
            <a:avLst>
              <a:gd name="adj1" fmla="val -9737"/>
              <a:gd name="adj2" fmla="val 9425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Idea over the summer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626C61D8-8FEF-BD92-CACF-0B9C4AD64E81}"/>
              </a:ext>
            </a:extLst>
          </p:cNvPr>
          <p:cNvSpPr/>
          <p:nvPr/>
        </p:nvSpPr>
        <p:spPr>
          <a:xfrm>
            <a:off x="2411505" y="3962260"/>
            <a:ext cx="1775012" cy="753035"/>
          </a:xfrm>
          <a:prstGeom prst="wedgeRoundRectCallout">
            <a:avLst>
              <a:gd name="adj1" fmla="val -26893"/>
              <a:gd name="adj2" fmla="val -108929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in </a:t>
            </a:r>
            <a:r>
              <a:rPr lang="en-US" dirty="0" err="1"/>
              <a:t>Greenfoot</a:t>
            </a:r>
            <a:r>
              <a:rPr lang="en-US" dirty="0"/>
              <a:t> 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7DE47C41-CC0B-0C37-9C77-6A706E7055AE}"/>
              </a:ext>
            </a:extLst>
          </p:cNvPr>
          <p:cNvSpPr/>
          <p:nvPr/>
        </p:nvSpPr>
        <p:spPr>
          <a:xfrm>
            <a:off x="3622983" y="1387295"/>
            <a:ext cx="1775012" cy="753035"/>
          </a:xfrm>
          <a:prstGeom prst="wedgeRoundRectCallout">
            <a:avLst>
              <a:gd name="adj1" fmla="val -29909"/>
              <a:gd name="adj2" fmla="val 20121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level in Godot</a:t>
            </a: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38DF21B0-9820-0636-7E57-9F9A3CC2C50C}"/>
              </a:ext>
            </a:extLst>
          </p:cNvPr>
          <p:cNvSpPr/>
          <p:nvPr/>
        </p:nvSpPr>
        <p:spPr>
          <a:xfrm>
            <a:off x="4372431" y="3718701"/>
            <a:ext cx="1585511" cy="770964"/>
          </a:xfrm>
          <a:prstGeom prst="wedgeRoundRectCallout">
            <a:avLst>
              <a:gd name="adj1" fmla="val -12026"/>
              <a:gd name="adj2" fmla="val -7263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 out features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3EBE86-0E28-6832-8572-E849C2A744CA}"/>
              </a:ext>
            </a:extLst>
          </p:cNvPr>
          <p:cNvSpPr txBox="1"/>
          <p:nvPr/>
        </p:nvSpPr>
        <p:spPr>
          <a:xfrm>
            <a:off x="996008" y="3203771"/>
            <a:ext cx="1105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Summer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D7D034-0F53-C151-D39D-8C54294EB03C}"/>
              </a:ext>
            </a:extLst>
          </p:cNvPr>
          <p:cNvSpPr txBox="1"/>
          <p:nvPr/>
        </p:nvSpPr>
        <p:spPr>
          <a:xfrm>
            <a:off x="9813952" y="3075056"/>
            <a:ext cx="1243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End of Semester</a:t>
            </a:r>
          </a:p>
        </p:txBody>
      </p:sp>
      <p:sp>
        <p:nvSpPr>
          <p:cNvPr id="17" name="Rounded Rectangular Callout 16">
            <a:extLst>
              <a:ext uri="{FF2B5EF4-FFF2-40B4-BE49-F238E27FC236}">
                <a16:creationId xmlns:a16="http://schemas.microsoft.com/office/drawing/2014/main" id="{212C70D3-582A-0E9F-1B44-535CA5C789F2}"/>
              </a:ext>
            </a:extLst>
          </p:cNvPr>
          <p:cNvSpPr/>
          <p:nvPr/>
        </p:nvSpPr>
        <p:spPr>
          <a:xfrm>
            <a:off x="4853077" y="2227539"/>
            <a:ext cx="1775012" cy="753035"/>
          </a:xfrm>
          <a:prstGeom prst="wedgeRoundRectCallout">
            <a:avLst>
              <a:gd name="adj1" fmla="val -37834"/>
              <a:gd name="adj2" fmla="val 9660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level crashed</a:t>
            </a:r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3FED0879-6600-32E0-1C66-2B71AA42D903}"/>
              </a:ext>
            </a:extLst>
          </p:cNvPr>
          <p:cNvSpPr/>
          <p:nvPr/>
        </p:nvSpPr>
        <p:spPr>
          <a:xfrm>
            <a:off x="5996205" y="4195322"/>
            <a:ext cx="1585511" cy="770964"/>
          </a:xfrm>
          <a:prstGeom prst="wedgeRoundRectCallout">
            <a:avLst>
              <a:gd name="adj1" fmla="val -12026"/>
              <a:gd name="adj2" fmla="val -13467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Level One implemented</a:t>
            </a:r>
          </a:p>
        </p:txBody>
      </p:sp>
      <p:sp>
        <p:nvSpPr>
          <p:cNvPr id="20" name="Rounded Rectangular Callout 19">
            <a:extLst>
              <a:ext uri="{FF2B5EF4-FFF2-40B4-BE49-F238E27FC236}">
                <a16:creationId xmlns:a16="http://schemas.microsoft.com/office/drawing/2014/main" id="{F6915230-3D45-EFA1-AF4A-FF2D775B72AF}"/>
              </a:ext>
            </a:extLst>
          </p:cNvPr>
          <p:cNvSpPr/>
          <p:nvPr/>
        </p:nvSpPr>
        <p:spPr>
          <a:xfrm>
            <a:off x="6740564" y="1617795"/>
            <a:ext cx="2037675" cy="886742"/>
          </a:xfrm>
          <a:prstGeom prst="wedgeRoundRectCallout">
            <a:avLst>
              <a:gd name="adj1" fmla="val -15054"/>
              <a:gd name="adj2" fmla="val 1428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Added additional details and bug fix</a:t>
            </a:r>
          </a:p>
        </p:txBody>
      </p:sp>
      <p:sp>
        <p:nvSpPr>
          <p:cNvPr id="21" name="Rounded Rectangular Callout 20">
            <a:extLst>
              <a:ext uri="{FF2B5EF4-FFF2-40B4-BE49-F238E27FC236}">
                <a16:creationId xmlns:a16="http://schemas.microsoft.com/office/drawing/2014/main" id="{39E24430-AE93-5609-C36D-1A7E72B0300C}"/>
              </a:ext>
            </a:extLst>
          </p:cNvPr>
          <p:cNvSpPr/>
          <p:nvPr/>
        </p:nvSpPr>
        <p:spPr>
          <a:xfrm>
            <a:off x="7985483" y="3942936"/>
            <a:ext cx="1795012" cy="947789"/>
          </a:xfrm>
          <a:prstGeom prst="wedgeRoundRectCallout">
            <a:avLst>
              <a:gd name="adj1" fmla="val -24448"/>
              <a:gd name="adj2" fmla="val -9453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Additional Features: level 2 &amp; difficulty</a:t>
            </a:r>
          </a:p>
        </p:txBody>
      </p:sp>
    </p:spTree>
    <p:extLst>
      <p:ext uri="{BB962C8B-B14F-4D97-AF65-F5344CB8AC3E}">
        <p14:creationId xmlns:p14="http://schemas.microsoft.com/office/powerpoint/2010/main" val="2580184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1644802" y="389101"/>
            <a:ext cx="8636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What Have I learned?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15CB98-F96D-BCF8-A9AD-6FD8FA78AF6B}"/>
              </a:ext>
            </a:extLst>
          </p:cNvPr>
          <p:cNvSpPr txBox="1"/>
          <p:nvPr/>
        </p:nvSpPr>
        <p:spPr>
          <a:xfrm>
            <a:off x="1165037" y="-2387128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8" name="Picture 7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62E19312-27FB-B6D7-D38E-13CDF64AA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181" y="-3073053"/>
            <a:ext cx="3124200" cy="3124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690D00B-D53A-4532-2B08-055831664D73}"/>
              </a:ext>
            </a:extLst>
          </p:cNvPr>
          <p:cNvGrpSpPr/>
          <p:nvPr/>
        </p:nvGrpSpPr>
        <p:grpSpPr>
          <a:xfrm>
            <a:off x="5864897" y="-1802353"/>
            <a:ext cx="4040471" cy="720633"/>
            <a:chOff x="6107381" y="2304051"/>
            <a:chExt cx="4040471" cy="720633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C78A03F-42F2-4762-8A34-8A533880C68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09EC678-7635-90C3-A53F-2D7BE43E9D62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5F053F-AFF0-5620-3504-7271D66B0CBF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BDEF700-AAD7-2EC2-2896-276F9CB845E6}"/>
              </a:ext>
            </a:extLst>
          </p:cNvPr>
          <p:cNvSpPr txBox="1"/>
          <p:nvPr/>
        </p:nvSpPr>
        <p:spPr>
          <a:xfrm>
            <a:off x="3164418" y="1670932"/>
            <a:ext cx="476979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Auto scripts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Nodes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Scenes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Parallax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Animation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Lights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Camera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6B8E26-12F7-7CD6-AB2C-33F0D170EF67}"/>
              </a:ext>
            </a:extLst>
          </p:cNvPr>
          <p:cNvSpPr txBox="1"/>
          <p:nvPr/>
        </p:nvSpPr>
        <p:spPr>
          <a:xfrm>
            <a:off x="6096000" y="1705670"/>
            <a:ext cx="466501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Signals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Collison boxes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Timers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Tile Maps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Sprites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Margins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1708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342545" y="2459504"/>
            <a:ext cx="72878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Comments?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Questions?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Concerns?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990154-2E20-0283-3546-ECE48DD70098}"/>
              </a:ext>
            </a:extLst>
          </p:cNvPr>
          <p:cNvSpPr txBox="1"/>
          <p:nvPr/>
        </p:nvSpPr>
        <p:spPr>
          <a:xfrm>
            <a:off x="2452082" y="1255410"/>
            <a:ext cx="7287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Thank you!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5622C36-4720-A9E6-26D3-A4433D049C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C5D043A-93EA-8119-B421-C6F46A3246E8}"/>
              </a:ext>
            </a:extLst>
          </p:cNvPr>
          <p:cNvSpPr/>
          <p:nvPr/>
        </p:nvSpPr>
        <p:spPr>
          <a:xfrm>
            <a:off x="1105545" y="-5356685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FF456E2-235B-5E6E-E759-431E458F5A42}"/>
              </a:ext>
            </a:extLst>
          </p:cNvPr>
          <p:cNvCxnSpPr>
            <a:cxnSpLocks/>
          </p:cNvCxnSpPr>
          <p:nvPr/>
        </p:nvCxnSpPr>
        <p:spPr>
          <a:xfrm>
            <a:off x="2211469" y="-3235354"/>
            <a:ext cx="7712020" cy="0"/>
          </a:xfrm>
          <a:prstGeom prst="straightConnector1">
            <a:avLst/>
          </a:prstGeom>
          <a:ln w="1270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B0D608BB-B943-2A09-6445-B8D8E4FBDA68}"/>
              </a:ext>
            </a:extLst>
          </p:cNvPr>
          <p:cNvSpPr/>
          <p:nvPr/>
        </p:nvSpPr>
        <p:spPr>
          <a:xfrm>
            <a:off x="1866619" y="-4441107"/>
            <a:ext cx="1775012" cy="753035"/>
          </a:xfrm>
          <a:prstGeom prst="wedgeRoundRectCallout">
            <a:avLst>
              <a:gd name="adj1" fmla="val -9737"/>
              <a:gd name="adj2" fmla="val 9425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Idea over the summer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29188E3A-DFAE-3B3E-EB16-E10533B42A42}"/>
              </a:ext>
            </a:extLst>
          </p:cNvPr>
          <p:cNvSpPr/>
          <p:nvPr/>
        </p:nvSpPr>
        <p:spPr>
          <a:xfrm>
            <a:off x="2521042" y="-2702094"/>
            <a:ext cx="1775012" cy="753035"/>
          </a:xfrm>
          <a:prstGeom prst="wedgeRoundRectCallout">
            <a:avLst>
              <a:gd name="adj1" fmla="val -26893"/>
              <a:gd name="adj2" fmla="val -108929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in </a:t>
            </a:r>
            <a:r>
              <a:rPr lang="en-US" dirty="0" err="1"/>
              <a:t>Greenfoot</a:t>
            </a:r>
            <a:r>
              <a:rPr lang="en-US" dirty="0"/>
              <a:t> </a:t>
            </a: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3D130C85-D6B3-749E-7C71-9180624CCFFB}"/>
              </a:ext>
            </a:extLst>
          </p:cNvPr>
          <p:cNvSpPr/>
          <p:nvPr/>
        </p:nvSpPr>
        <p:spPr>
          <a:xfrm>
            <a:off x="3732520" y="-5277059"/>
            <a:ext cx="1775012" cy="753035"/>
          </a:xfrm>
          <a:prstGeom prst="wedgeRoundRectCallout">
            <a:avLst>
              <a:gd name="adj1" fmla="val -29909"/>
              <a:gd name="adj2" fmla="val 20121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level in Godot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4412C6A2-7CC0-5CC6-2479-2E108EBE0458}"/>
              </a:ext>
            </a:extLst>
          </p:cNvPr>
          <p:cNvSpPr/>
          <p:nvPr/>
        </p:nvSpPr>
        <p:spPr>
          <a:xfrm>
            <a:off x="4481968" y="-2945653"/>
            <a:ext cx="1585511" cy="770964"/>
          </a:xfrm>
          <a:prstGeom prst="wedgeRoundRectCallout">
            <a:avLst>
              <a:gd name="adj1" fmla="val -12026"/>
              <a:gd name="adj2" fmla="val -7263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 out 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C101D3-CCC4-87DA-A82D-B71D85DF1863}"/>
              </a:ext>
            </a:extLst>
          </p:cNvPr>
          <p:cNvSpPr txBox="1"/>
          <p:nvPr/>
        </p:nvSpPr>
        <p:spPr>
          <a:xfrm>
            <a:off x="1105545" y="-3460583"/>
            <a:ext cx="1105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Summer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679C12-9885-9F38-7449-BE343BD6B658}"/>
              </a:ext>
            </a:extLst>
          </p:cNvPr>
          <p:cNvSpPr txBox="1"/>
          <p:nvPr/>
        </p:nvSpPr>
        <p:spPr>
          <a:xfrm>
            <a:off x="9923489" y="-3589298"/>
            <a:ext cx="1243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End of Semester</a:t>
            </a:r>
          </a:p>
        </p:txBody>
      </p:sp>
      <p:sp>
        <p:nvSpPr>
          <p:cNvPr id="17" name="Rounded Rectangular Callout 16">
            <a:extLst>
              <a:ext uri="{FF2B5EF4-FFF2-40B4-BE49-F238E27FC236}">
                <a16:creationId xmlns:a16="http://schemas.microsoft.com/office/drawing/2014/main" id="{54F9EAF2-C6F8-3C6A-23FB-15A63058C13B}"/>
              </a:ext>
            </a:extLst>
          </p:cNvPr>
          <p:cNvSpPr/>
          <p:nvPr/>
        </p:nvSpPr>
        <p:spPr>
          <a:xfrm>
            <a:off x="4962614" y="-4436815"/>
            <a:ext cx="1775012" cy="753035"/>
          </a:xfrm>
          <a:prstGeom prst="wedgeRoundRectCallout">
            <a:avLst>
              <a:gd name="adj1" fmla="val -37834"/>
              <a:gd name="adj2" fmla="val 9660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level crashed</a:t>
            </a:r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9C7FD50B-6397-7EBE-95B2-24B00DBADFE2}"/>
              </a:ext>
            </a:extLst>
          </p:cNvPr>
          <p:cNvSpPr/>
          <p:nvPr/>
        </p:nvSpPr>
        <p:spPr>
          <a:xfrm>
            <a:off x="6105742" y="-2469032"/>
            <a:ext cx="1585511" cy="770964"/>
          </a:xfrm>
          <a:prstGeom prst="wedgeRoundRectCallout">
            <a:avLst>
              <a:gd name="adj1" fmla="val -12026"/>
              <a:gd name="adj2" fmla="val -13467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Level One implemented</a:t>
            </a:r>
          </a:p>
        </p:txBody>
      </p:sp>
      <p:sp>
        <p:nvSpPr>
          <p:cNvPr id="20" name="Rounded Rectangular Callout 19">
            <a:extLst>
              <a:ext uri="{FF2B5EF4-FFF2-40B4-BE49-F238E27FC236}">
                <a16:creationId xmlns:a16="http://schemas.microsoft.com/office/drawing/2014/main" id="{F51FFD4D-9001-C0BF-4A94-C2785626BD81}"/>
              </a:ext>
            </a:extLst>
          </p:cNvPr>
          <p:cNvSpPr/>
          <p:nvPr/>
        </p:nvSpPr>
        <p:spPr>
          <a:xfrm>
            <a:off x="6850101" y="-5046559"/>
            <a:ext cx="2037675" cy="886742"/>
          </a:xfrm>
          <a:prstGeom prst="wedgeRoundRectCallout">
            <a:avLst>
              <a:gd name="adj1" fmla="val -15054"/>
              <a:gd name="adj2" fmla="val 1428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Added additional details and bug fix</a:t>
            </a:r>
          </a:p>
        </p:txBody>
      </p:sp>
      <p:sp>
        <p:nvSpPr>
          <p:cNvPr id="21" name="Rounded Rectangular Callout 20">
            <a:extLst>
              <a:ext uri="{FF2B5EF4-FFF2-40B4-BE49-F238E27FC236}">
                <a16:creationId xmlns:a16="http://schemas.microsoft.com/office/drawing/2014/main" id="{BD0B071C-EB21-1A34-7121-D7EA0F350DE8}"/>
              </a:ext>
            </a:extLst>
          </p:cNvPr>
          <p:cNvSpPr/>
          <p:nvPr/>
        </p:nvSpPr>
        <p:spPr>
          <a:xfrm>
            <a:off x="8095020" y="-2721418"/>
            <a:ext cx="1795012" cy="947789"/>
          </a:xfrm>
          <a:prstGeom prst="wedgeRoundRectCallout">
            <a:avLst>
              <a:gd name="adj1" fmla="val -24448"/>
              <a:gd name="adj2" fmla="val -9453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Additional Features: level 2 &amp; difficulty</a:t>
            </a:r>
          </a:p>
        </p:txBody>
      </p:sp>
    </p:spTree>
    <p:extLst>
      <p:ext uri="{BB962C8B-B14F-4D97-AF65-F5344CB8AC3E}">
        <p14:creationId xmlns:p14="http://schemas.microsoft.com/office/powerpoint/2010/main" val="487802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43758AF-68AE-C81B-0731-F07F1076D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-2308610"/>
            <a:ext cx="5986463" cy="1655762"/>
          </a:xfrm>
        </p:spPr>
        <p:txBody>
          <a:bodyPr>
            <a:noAutofit/>
          </a:bodyPr>
          <a:lstStyle/>
          <a:p>
            <a:r>
              <a:rPr lang="en-US" sz="4000" dirty="0"/>
              <a:t>Game Programming Project by Juan Arizpe Vega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About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2789E8-911F-2A13-F28F-7C8FA2F5C102}"/>
              </a:ext>
            </a:extLst>
          </p:cNvPr>
          <p:cNvSpPr txBox="1"/>
          <p:nvPr/>
        </p:nvSpPr>
        <p:spPr>
          <a:xfrm>
            <a:off x="1394847" y="1596165"/>
            <a:ext cx="9205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Genre: Horror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Type: 2D Side Scroller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E45255-E7CF-F4A1-DCEE-B072B65117E0}"/>
              </a:ext>
            </a:extLst>
          </p:cNvPr>
          <p:cNvSpPr txBox="1"/>
          <p:nvPr/>
        </p:nvSpPr>
        <p:spPr>
          <a:xfrm>
            <a:off x="1493003" y="3428999"/>
            <a:ext cx="92059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“The Story of Parallax” Lets you explore the strange world of Parallax filled with creatures of the night that will keep you in the dark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33ED27-D322-7B7E-FEB0-0DCAB2F1E87D}"/>
              </a:ext>
            </a:extLst>
          </p:cNvPr>
          <p:cNvCxnSpPr/>
          <p:nvPr/>
        </p:nvCxnSpPr>
        <p:spPr>
          <a:xfrm>
            <a:off x="1394847" y="2993868"/>
            <a:ext cx="9004516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Godot Review | PCMag">
            <a:extLst>
              <a:ext uri="{FF2B5EF4-FFF2-40B4-BE49-F238E27FC236}">
                <a16:creationId xmlns:a16="http://schemas.microsoft.com/office/drawing/2014/main" id="{5BF4C632-4C22-9487-D03F-547E0BB10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4847" y="1372526"/>
            <a:ext cx="2710215" cy="152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89999E-1986-A5C5-60E0-386175AE2CE8}"/>
              </a:ext>
            </a:extLst>
          </p:cNvPr>
          <p:cNvSpPr txBox="1"/>
          <p:nvPr/>
        </p:nvSpPr>
        <p:spPr>
          <a:xfrm>
            <a:off x="-13626719" y="-1"/>
            <a:ext cx="10255877" cy="6858000"/>
          </a:xfrm>
          <a:custGeom>
            <a:avLst/>
            <a:gdLst/>
            <a:ahLst/>
            <a:cxnLst/>
            <a:rect l="l" t="t" r="r" b="b"/>
            <a:pathLst>
              <a:path w="10255877" h="6858000">
                <a:moveTo>
                  <a:pt x="7313248" y="4117281"/>
                </a:moveTo>
                <a:cubicBezTo>
                  <a:pt x="7291023" y="4117281"/>
                  <a:pt x="7273163" y="4123035"/>
                  <a:pt x="7259670" y="4134545"/>
                </a:cubicBezTo>
                <a:cubicBezTo>
                  <a:pt x="7246176" y="4146054"/>
                  <a:pt x="7239429" y="4161135"/>
                  <a:pt x="7239429" y="4179788"/>
                </a:cubicBezTo>
                <a:cubicBezTo>
                  <a:pt x="7239429" y="4199235"/>
                  <a:pt x="7246672" y="4215507"/>
                  <a:pt x="7261158" y="4228604"/>
                </a:cubicBezTo>
                <a:cubicBezTo>
                  <a:pt x="7275644" y="4241701"/>
                  <a:pt x="7293999" y="4248249"/>
                  <a:pt x="7316225" y="4248249"/>
                </a:cubicBezTo>
                <a:cubicBezTo>
                  <a:pt x="7338846" y="4248249"/>
                  <a:pt x="7357896" y="4241701"/>
                  <a:pt x="7373375" y="4228604"/>
                </a:cubicBezTo>
                <a:lnTo>
                  <a:pt x="7373375" y="4128592"/>
                </a:lnTo>
                <a:cubicBezTo>
                  <a:pt x="7351149" y="4121051"/>
                  <a:pt x="7331107" y="4117281"/>
                  <a:pt x="7313248" y="4117281"/>
                </a:cubicBezTo>
                <a:close/>
                <a:moveTo>
                  <a:pt x="5436823" y="4117281"/>
                </a:moveTo>
                <a:cubicBezTo>
                  <a:pt x="5454682" y="4117281"/>
                  <a:pt x="5474724" y="4121051"/>
                  <a:pt x="5496950" y="4128592"/>
                </a:cubicBezTo>
                <a:lnTo>
                  <a:pt x="5496950" y="4228604"/>
                </a:lnTo>
                <a:cubicBezTo>
                  <a:pt x="5481471" y="4241701"/>
                  <a:pt x="5462421" y="4248249"/>
                  <a:pt x="5439800" y="4248249"/>
                </a:cubicBezTo>
                <a:cubicBezTo>
                  <a:pt x="5417574" y="4248249"/>
                  <a:pt x="5399219" y="4241701"/>
                  <a:pt x="5384733" y="4228604"/>
                </a:cubicBezTo>
                <a:cubicBezTo>
                  <a:pt x="5370247" y="4215507"/>
                  <a:pt x="5363004" y="4199235"/>
                  <a:pt x="5363004" y="4179788"/>
                </a:cubicBezTo>
                <a:cubicBezTo>
                  <a:pt x="5363004" y="4161135"/>
                  <a:pt x="5369751" y="4146054"/>
                  <a:pt x="5383245" y="4134545"/>
                </a:cubicBezTo>
                <a:cubicBezTo>
                  <a:pt x="5396738" y="4123035"/>
                  <a:pt x="5414598" y="4117281"/>
                  <a:pt x="5436823" y="4117281"/>
                </a:cubicBezTo>
                <a:close/>
                <a:moveTo>
                  <a:pt x="3798523" y="4117281"/>
                </a:moveTo>
                <a:cubicBezTo>
                  <a:pt x="3816382" y="4117281"/>
                  <a:pt x="3836424" y="4121051"/>
                  <a:pt x="3858650" y="4128592"/>
                </a:cubicBezTo>
                <a:lnTo>
                  <a:pt x="3858650" y="4228604"/>
                </a:lnTo>
                <a:cubicBezTo>
                  <a:pt x="3843172" y="4241701"/>
                  <a:pt x="3824121" y="4248249"/>
                  <a:pt x="3801500" y="4248249"/>
                </a:cubicBezTo>
                <a:cubicBezTo>
                  <a:pt x="3779275" y="4248249"/>
                  <a:pt x="3760919" y="4241701"/>
                  <a:pt x="3746433" y="4228604"/>
                </a:cubicBezTo>
                <a:cubicBezTo>
                  <a:pt x="3731947" y="4215507"/>
                  <a:pt x="3724704" y="4199235"/>
                  <a:pt x="3724704" y="4179788"/>
                </a:cubicBezTo>
                <a:cubicBezTo>
                  <a:pt x="3724704" y="4161135"/>
                  <a:pt x="3731451" y="4146054"/>
                  <a:pt x="3744945" y="4134545"/>
                </a:cubicBezTo>
                <a:cubicBezTo>
                  <a:pt x="3758438" y="4123035"/>
                  <a:pt x="3776298" y="4117281"/>
                  <a:pt x="3798523" y="4117281"/>
                </a:cubicBezTo>
                <a:close/>
                <a:moveTo>
                  <a:pt x="2924009" y="3674963"/>
                </a:moveTo>
                <a:lnTo>
                  <a:pt x="2966872" y="3674963"/>
                </a:lnTo>
                <a:cubicBezTo>
                  <a:pt x="2996240" y="3674963"/>
                  <a:pt x="3018862" y="3683794"/>
                  <a:pt x="3034737" y="3701455"/>
                </a:cubicBezTo>
                <a:cubicBezTo>
                  <a:pt x="3050612" y="3719116"/>
                  <a:pt x="3058550" y="3743226"/>
                  <a:pt x="3058550" y="3773785"/>
                </a:cubicBezTo>
                <a:cubicBezTo>
                  <a:pt x="3058550" y="3804742"/>
                  <a:pt x="3049223" y="3829745"/>
                  <a:pt x="3030570" y="3848795"/>
                </a:cubicBezTo>
                <a:cubicBezTo>
                  <a:pt x="3011917" y="3867845"/>
                  <a:pt x="2987509" y="3877370"/>
                  <a:pt x="2957346" y="3877370"/>
                </a:cubicBezTo>
                <a:cubicBezTo>
                  <a:pt x="2947028" y="3877370"/>
                  <a:pt x="2935915" y="3875782"/>
                  <a:pt x="2924009" y="3872607"/>
                </a:cubicBezTo>
                <a:close/>
                <a:moveTo>
                  <a:pt x="7822835" y="3670201"/>
                </a:moveTo>
                <a:lnTo>
                  <a:pt x="8246103" y="3670201"/>
                </a:lnTo>
                <a:lnTo>
                  <a:pt x="8346115" y="3808909"/>
                </a:lnTo>
                <a:lnTo>
                  <a:pt x="8442556" y="3670201"/>
                </a:lnTo>
                <a:lnTo>
                  <a:pt x="8841415" y="3670201"/>
                </a:lnTo>
                <a:lnTo>
                  <a:pt x="8559237" y="4033342"/>
                </a:lnTo>
                <a:lnTo>
                  <a:pt x="8841415" y="4386957"/>
                </a:lnTo>
                <a:lnTo>
                  <a:pt x="8416957" y="4386957"/>
                </a:lnTo>
                <a:lnTo>
                  <a:pt x="8316945" y="4245273"/>
                </a:lnTo>
                <a:lnTo>
                  <a:pt x="8216932" y="4386957"/>
                </a:lnTo>
                <a:lnTo>
                  <a:pt x="7822835" y="4386957"/>
                </a:lnTo>
                <a:lnTo>
                  <a:pt x="8105014" y="4022626"/>
                </a:lnTo>
                <a:close/>
                <a:moveTo>
                  <a:pt x="7374565" y="3664248"/>
                </a:moveTo>
                <a:cubicBezTo>
                  <a:pt x="7499977" y="3664248"/>
                  <a:pt x="7592450" y="3691037"/>
                  <a:pt x="7651981" y="3744615"/>
                </a:cubicBezTo>
                <a:cubicBezTo>
                  <a:pt x="7711512" y="3798193"/>
                  <a:pt x="7741278" y="3880148"/>
                  <a:pt x="7741278" y="3990479"/>
                </a:cubicBezTo>
                <a:lnTo>
                  <a:pt x="7741278" y="4386957"/>
                </a:lnTo>
                <a:lnTo>
                  <a:pt x="7373375" y="4386957"/>
                </a:lnTo>
                <a:lnTo>
                  <a:pt x="7373375" y="4333379"/>
                </a:lnTo>
                <a:cubicBezTo>
                  <a:pt x="7319002" y="4373067"/>
                  <a:pt x="7259273" y="4392910"/>
                  <a:pt x="7194185" y="4392910"/>
                </a:cubicBezTo>
                <a:cubicBezTo>
                  <a:pt x="7139417" y="4392910"/>
                  <a:pt x="7093776" y="4375150"/>
                  <a:pt x="7057264" y="4339630"/>
                </a:cubicBezTo>
                <a:cubicBezTo>
                  <a:pt x="7020751" y="4304109"/>
                  <a:pt x="7002494" y="4259362"/>
                  <a:pt x="7002495" y="4205387"/>
                </a:cubicBezTo>
                <a:cubicBezTo>
                  <a:pt x="7002494" y="4143871"/>
                  <a:pt x="7025116" y="4093766"/>
                  <a:pt x="7070360" y="4055070"/>
                </a:cubicBezTo>
                <a:cubicBezTo>
                  <a:pt x="7115604" y="4016375"/>
                  <a:pt x="7174738" y="3997027"/>
                  <a:pt x="7247764" y="3997027"/>
                </a:cubicBezTo>
                <a:cubicBezTo>
                  <a:pt x="7290626" y="3997027"/>
                  <a:pt x="7332496" y="4002584"/>
                  <a:pt x="7373375" y="4013696"/>
                </a:cubicBezTo>
                <a:cubicBezTo>
                  <a:pt x="7373375" y="3980359"/>
                  <a:pt x="7360575" y="3954363"/>
                  <a:pt x="7334977" y="3935710"/>
                </a:cubicBezTo>
                <a:cubicBezTo>
                  <a:pt x="7309378" y="3917057"/>
                  <a:pt x="7273759" y="3907731"/>
                  <a:pt x="7228118" y="3907731"/>
                </a:cubicBezTo>
                <a:cubicBezTo>
                  <a:pt x="7160649" y="3907731"/>
                  <a:pt x="7091593" y="3926781"/>
                  <a:pt x="7020950" y="3964881"/>
                </a:cubicBezTo>
                <a:lnTo>
                  <a:pt x="7020950" y="3749378"/>
                </a:lnTo>
                <a:cubicBezTo>
                  <a:pt x="7124930" y="3692624"/>
                  <a:pt x="7242802" y="3664248"/>
                  <a:pt x="7374565" y="3664248"/>
                </a:cubicBezTo>
                <a:close/>
                <a:moveTo>
                  <a:pt x="5498140" y="3664248"/>
                </a:moveTo>
                <a:cubicBezTo>
                  <a:pt x="5623552" y="3664248"/>
                  <a:pt x="5716025" y="3691037"/>
                  <a:pt x="5775556" y="3744615"/>
                </a:cubicBezTo>
                <a:cubicBezTo>
                  <a:pt x="5835087" y="3798193"/>
                  <a:pt x="5864853" y="3880148"/>
                  <a:pt x="5864853" y="3990479"/>
                </a:cubicBezTo>
                <a:lnTo>
                  <a:pt x="5864853" y="4386957"/>
                </a:lnTo>
                <a:lnTo>
                  <a:pt x="5711207" y="4386957"/>
                </a:lnTo>
                <a:lnTo>
                  <a:pt x="5670073" y="4288372"/>
                </a:lnTo>
                <a:cubicBezTo>
                  <a:pt x="5608923" y="4136827"/>
                  <a:pt x="5553745" y="3989636"/>
                  <a:pt x="5503814" y="3845124"/>
                </a:cubicBezTo>
                <a:lnTo>
                  <a:pt x="5447625" y="3667041"/>
                </a:lnTo>
                <a:close/>
                <a:moveTo>
                  <a:pt x="4937356" y="3664248"/>
                </a:moveTo>
                <a:cubicBezTo>
                  <a:pt x="4848456" y="3664248"/>
                  <a:pt x="4780590" y="3718620"/>
                  <a:pt x="4733759" y="3827363"/>
                </a:cubicBezTo>
                <a:lnTo>
                  <a:pt x="4733759" y="3670201"/>
                </a:lnTo>
                <a:lnTo>
                  <a:pt x="4365856" y="3670201"/>
                </a:lnTo>
                <a:lnTo>
                  <a:pt x="4365856" y="4386957"/>
                </a:lnTo>
                <a:lnTo>
                  <a:pt x="4733759" y="4386957"/>
                </a:lnTo>
                <a:lnTo>
                  <a:pt x="4733759" y="4119662"/>
                </a:lnTo>
                <a:cubicBezTo>
                  <a:pt x="4733759" y="4035524"/>
                  <a:pt x="4752015" y="3977977"/>
                  <a:pt x="4788528" y="3947021"/>
                </a:cubicBezTo>
                <a:cubicBezTo>
                  <a:pt x="4829802" y="3990677"/>
                  <a:pt x="4879412" y="4012506"/>
                  <a:pt x="4937356" y="4012506"/>
                </a:cubicBezTo>
                <a:cubicBezTo>
                  <a:pt x="4988156" y="4012506"/>
                  <a:pt x="5029332" y="3996333"/>
                  <a:pt x="5060883" y="3963988"/>
                </a:cubicBezTo>
                <a:cubicBezTo>
                  <a:pt x="5092435" y="3931642"/>
                  <a:pt x="5108210" y="3889276"/>
                  <a:pt x="5108210" y="3836888"/>
                </a:cubicBezTo>
                <a:cubicBezTo>
                  <a:pt x="5108210" y="3786882"/>
                  <a:pt x="5092137" y="3745607"/>
                  <a:pt x="5059990" y="3713063"/>
                </a:cubicBezTo>
                <a:cubicBezTo>
                  <a:pt x="5027843" y="3680520"/>
                  <a:pt x="4986965" y="3664248"/>
                  <a:pt x="4937356" y="3664248"/>
                </a:cubicBezTo>
                <a:close/>
                <a:moveTo>
                  <a:pt x="3859841" y="3664248"/>
                </a:moveTo>
                <a:cubicBezTo>
                  <a:pt x="3728078" y="3664248"/>
                  <a:pt x="3610206" y="3692624"/>
                  <a:pt x="3506225" y="3749378"/>
                </a:cubicBezTo>
                <a:lnTo>
                  <a:pt x="3506225" y="3964881"/>
                </a:lnTo>
                <a:cubicBezTo>
                  <a:pt x="3576868" y="3926781"/>
                  <a:pt x="3645924" y="3907731"/>
                  <a:pt x="3713393" y="3907731"/>
                </a:cubicBezTo>
                <a:cubicBezTo>
                  <a:pt x="3759034" y="3907731"/>
                  <a:pt x="3794654" y="3917057"/>
                  <a:pt x="3820252" y="3935710"/>
                </a:cubicBezTo>
                <a:cubicBezTo>
                  <a:pt x="3845851" y="3954363"/>
                  <a:pt x="3858650" y="3980359"/>
                  <a:pt x="3858650" y="4013696"/>
                </a:cubicBezTo>
                <a:cubicBezTo>
                  <a:pt x="3817771" y="4002584"/>
                  <a:pt x="3775901" y="3997027"/>
                  <a:pt x="3733039" y="3997027"/>
                </a:cubicBezTo>
                <a:cubicBezTo>
                  <a:pt x="3660014" y="3997027"/>
                  <a:pt x="3600879" y="4016375"/>
                  <a:pt x="3555635" y="4055070"/>
                </a:cubicBezTo>
                <a:cubicBezTo>
                  <a:pt x="3510392" y="4093766"/>
                  <a:pt x="3487770" y="4143871"/>
                  <a:pt x="3487770" y="4205387"/>
                </a:cubicBezTo>
                <a:cubicBezTo>
                  <a:pt x="3487770" y="4259362"/>
                  <a:pt x="3506026" y="4304109"/>
                  <a:pt x="3542539" y="4339630"/>
                </a:cubicBezTo>
                <a:cubicBezTo>
                  <a:pt x="3579051" y="4375150"/>
                  <a:pt x="3624692" y="4392910"/>
                  <a:pt x="3679461" y="4392910"/>
                </a:cubicBezTo>
                <a:cubicBezTo>
                  <a:pt x="3744548" y="4392910"/>
                  <a:pt x="3804278" y="4373067"/>
                  <a:pt x="3858650" y="4333379"/>
                </a:cubicBezTo>
                <a:lnTo>
                  <a:pt x="3858650" y="4386957"/>
                </a:lnTo>
                <a:lnTo>
                  <a:pt x="4226553" y="4386957"/>
                </a:lnTo>
                <a:lnTo>
                  <a:pt x="4226553" y="3990479"/>
                </a:lnTo>
                <a:cubicBezTo>
                  <a:pt x="4226553" y="3880148"/>
                  <a:pt x="4196787" y="3798193"/>
                  <a:pt x="4137256" y="3744615"/>
                </a:cubicBezTo>
                <a:cubicBezTo>
                  <a:pt x="4077725" y="3691037"/>
                  <a:pt x="3985253" y="3664248"/>
                  <a:pt x="3859841" y="3664248"/>
                </a:cubicBezTo>
                <a:close/>
                <a:moveTo>
                  <a:pt x="6510171" y="3478510"/>
                </a:moveTo>
                <a:lnTo>
                  <a:pt x="6878075" y="3478510"/>
                </a:lnTo>
                <a:lnTo>
                  <a:pt x="6878075" y="4386957"/>
                </a:lnTo>
                <a:lnTo>
                  <a:pt x="6510171" y="4386957"/>
                </a:lnTo>
                <a:close/>
                <a:moveTo>
                  <a:pt x="6005346" y="3478510"/>
                </a:moveTo>
                <a:lnTo>
                  <a:pt x="6373250" y="3478510"/>
                </a:lnTo>
                <a:lnTo>
                  <a:pt x="6373250" y="4386957"/>
                </a:lnTo>
                <a:lnTo>
                  <a:pt x="6005346" y="4386957"/>
                </a:lnTo>
                <a:close/>
                <a:moveTo>
                  <a:pt x="2522173" y="3478510"/>
                </a:moveTo>
                <a:lnTo>
                  <a:pt x="2522173" y="4386957"/>
                </a:lnTo>
                <a:lnTo>
                  <a:pt x="2924009" y="4386957"/>
                </a:lnTo>
                <a:lnTo>
                  <a:pt x="2924009" y="4012506"/>
                </a:lnTo>
                <a:cubicBezTo>
                  <a:pt x="2993066" y="4065290"/>
                  <a:pt x="3062320" y="4091682"/>
                  <a:pt x="3131773" y="4091682"/>
                </a:cubicBezTo>
                <a:cubicBezTo>
                  <a:pt x="3215117" y="4091682"/>
                  <a:pt x="3286356" y="4061917"/>
                  <a:pt x="3345491" y="4002385"/>
                </a:cubicBezTo>
                <a:cubicBezTo>
                  <a:pt x="3404625" y="3942854"/>
                  <a:pt x="3434192" y="3870623"/>
                  <a:pt x="3434192" y="3785692"/>
                </a:cubicBezTo>
                <a:cubicBezTo>
                  <a:pt x="3434192" y="3698776"/>
                  <a:pt x="3403037" y="3625850"/>
                  <a:pt x="3340728" y="3566914"/>
                </a:cubicBezTo>
                <a:cubicBezTo>
                  <a:pt x="3278418" y="3507978"/>
                  <a:pt x="3189122" y="3478510"/>
                  <a:pt x="3072837" y="3478510"/>
                </a:cubicBezTo>
                <a:close/>
                <a:moveTo>
                  <a:pt x="9135499" y="2480767"/>
                </a:moveTo>
                <a:cubicBezTo>
                  <a:pt x="9111687" y="2480767"/>
                  <a:pt x="9092339" y="2488406"/>
                  <a:pt x="9077456" y="2503686"/>
                </a:cubicBezTo>
                <a:cubicBezTo>
                  <a:pt x="9062573" y="2518966"/>
                  <a:pt x="9055132" y="2538710"/>
                  <a:pt x="9055132" y="2562920"/>
                </a:cubicBezTo>
                <a:cubicBezTo>
                  <a:pt x="9055132" y="2587129"/>
                  <a:pt x="9062573" y="2606774"/>
                  <a:pt x="9077456" y="2621856"/>
                </a:cubicBezTo>
                <a:cubicBezTo>
                  <a:pt x="9092339" y="2636937"/>
                  <a:pt x="9111687" y="2644477"/>
                  <a:pt x="9135499" y="2644477"/>
                </a:cubicBezTo>
                <a:cubicBezTo>
                  <a:pt x="9159708" y="2644477"/>
                  <a:pt x="9179354" y="2636937"/>
                  <a:pt x="9194435" y="2621856"/>
                </a:cubicBezTo>
                <a:cubicBezTo>
                  <a:pt x="9209516" y="2606774"/>
                  <a:pt x="9217057" y="2587129"/>
                  <a:pt x="9217057" y="2562920"/>
                </a:cubicBezTo>
                <a:cubicBezTo>
                  <a:pt x="9217057" y="2538313"/>
                  <a:pt x="9209516" y="2518470"/>
                  <a:pt x="9194435" y="2503388"/>
                </a:cubicBezTo>
                <a:cubicBezTo>
                  <a:pt x="9179354" y="2488307"/>
                  <a:pt x="9159708" y="2480767"/>
                  <a:pt x="9135499" y="2480767"/>
                </a:cubicBezTo>
                <a:close/>
                <a:moveTo>
                  <a:pt x="6125600" y="2480767"/>
                </a:moveTo>
                <a:cubicBezTo>
                  <a:pt x="6101787" y="2480767"/>
                  <a:pt x="6082439" y="2488406"/>
                  <a:pt x="6067557" y="2503686"/>
                </a:cubicBezTo>
                <a:cubicBezTo>
                  <a:pt x="6052674" y="2518966"/>
                  <a:pt x="6045232" y="2538710"/>
                  <a:pt x="6045232" y="2562920"/>
                </a:cubicBezTo>
                <a:cubicBezTo>
                  <a:pt x="6045232" y="2587129"/>
                  <a:pt x="6052674" y="2606774"/>
                  <a:pt x="6067557" y="2621856"/>
                </a:cubicBezTo>
                <a:cubicBezTo>
                  <a:pt x="6082439" y="2636937"/>
                  <a:pt x="6101787" y="2644477"/>
                  <a:pt x="6125600" y="2644477"/>
                </a:cubicBezTo>
                <a:cubicBezTo>
                  <a:pt x="6149809" y="2644477"/>
                  <a:pt x="6169454" y="2636937"/>
                  <a:pt x="6184535" y="2621856"/>
                </a:cubicBezTo>
                <a:cubicBezTo>
                  <a:pt x="6199617" y="2606774"/>
                  <a:pt x="6207157" y="2587129"/>
                  <a:pt x="6207157" y="2562920"/>
                </a:cubicBezTo>
                <a:cubicBezTo>
                  <a:pt x="6207157" y="2538313"/>
                  <a:pt x="6199617" y="2518470"/>
                  <a:pt x="6184535" y="2503388"/>
                </a:cubicBezTo>
                <a:cubicBezTo>
                  <a:pt x="6169454" y="2488307"/>
                  <a:pt x="6149809" y="2480767"/>
                  <a:pt x="6125600" y="2480767"/>
                </a:cubicBezTo>
                <a:close/>
                <a:moveTo>
                  <a:pt x="3351443" y="2378373"/>
                </a:moveTo>
                <a:cubicBezTo>
                  <a:pt x="3377241" y="2378373"/>
                  <a:pt x="3398175" y="2388394"/>
                  <a:pt x="3414249" y="2408436"/>
                </a:cubicBezTo>
                <a:cubicBezTo>
                  <a:pt x="3430322" y="2428478"/>
                  <a:pt x="3439153" y="2456359"/>
                  <a:pt x="3440741" y="2492077"/>
                </a:cubicBezTo>
                <a:lnTo>
                  <a:pt x="3267504" y="2492077"/>
                </a:lnTo>
                <a:cubicBezTo>
                  <a:pt x="3267504" y="2454771"/>
                  <a:pt x="3275838" y="2426494"/>
                  <a:pt x="3292507" y="2407245"/>
                </a:cubicBezTo>
                <a:cubicBezTo>
                  <a:pt x="3309176" y="2387997"/>
                  <a:pt x="3328821" y="2378373"/>
                  <a:pt x="3351443" y="2378373"/>
                </a:cubicBezTo>
                <a:close/>
                <a:moveTo>
                  <a:pt x="7388257" y="2212876"/>
                </a:moveTo>
                <a:lnTo>
                  <a:pt x="7754375" y="2212876"/>
                </a:lnTo>
                <a:lnTo>
                  <a:pt x="7840695" y="2403971"/>
                </a:lnTo>
                <a:lnTo>
                  <a:pt x="7923443" y="2212876"/>
                </a:lnTo>
                <a:lnTo>
                  <a:pt x="8280631" y="2212876"/>
                </a:lnTo>
                <a:lnTo>
                  <a:pt x="7893082" y="3130848"/>
                </a:lnTo>
                <a:lnTo>
                  <a:pt x="7493032" y="3130848"/>
                </a:lnTo>
                <a:lnTo>
                  <a:pt x="7640670" y="2781995"/>
                </a:lnTo>
                <a:close/>
                <a:moveTo>
                  <a:pt x="7204306" y="2206923"/>
                </a:moveTo>
                <a:cubicBezTo>
                  <a:pt x="7253915" y="2206923"/>
                  <a:pt x="7294793" y="2223195"/>
                  <a:pt x="7326940" y="2255738"/>
                </a:cubicBezTo>
                <a:cubicBezTo>
                  <a:pt x="7359087" y="2288282"/>
                  <a:pt x="7375160" y="2329557"/>
                  <a:pt x="7375160" y="2379563"/>
                </a:cubicBezTo>
                <a:cubicBezTo>
                  <a:pt x="7375160" y="2431951"/>
                  <a:pt x="7359385" y="2474317"/>
                  <a:pt x="7327833" y="2506663"/>
                </a:cubicBezTo>
                <a:cubicBezTo>
                  <a:pt x="7296282" y="2539008"/>
                  <a:pt x="7255106" y="2555181"/>
                  <a:pt x="7204306" y="2555181"/>
                </a:cubicBezTo>
                <a:cubicBezTo>
                  <a:pt x="7146362" y="2555181"/>
                  <a:pt x="7096752" y="2533353"/>
                  <a:pt x="7055478" y="2489696"/>
                </a:cubicBezTo>
                <a:cubicBezTo>
                  <a:pt x="7018965" y="2520653"/>
                  <a:pt x="7000709" y="2578199"/>
                  <a:pt x="7000709" y="2662337"/>
                </a:cubicBezTo>
                <a:lnTo>
                  <a:pt x="7000709" y="2929632"/>
                </a:lnTo>
                <a:lnTo>
                  <a:pt x="6632806" y="2929632"/>
                </a:lnTo>
                <a:lnTo>
                  <a:pt x="6632806" y="2212876"/>
                </a:lnTo>
                <a:lnTo>
                  <a:pt x="7000709" y="2212876"/>
                </a:lnTo>
                <a:lnTo>
                  <a:pt x="7000709" y="2370038"/>
                </a:lnTo>
                <a:cubicBezTo>
                  <a:pt x="7047540" y="2261295"/>
                  <a:pt x="7115405" y="2206923"/>
                  <a:pt x="7204306" y="2206923"/>
                </a:cubicBezTo>
                <a:close/>
                <a:moveTo>
                  <a:pt x="9135499" y="2197993"/>
                </a:moveTo>
                <a:cubicBezTo>
                  <a:pt x="9251783" y="2197993"/>
                  <a:pt x="9346339" y="2232521"/>
                  <a:pt x="9419166" y="2301577"/>
                </a:cubicBezTo>
                <a:cubicBezTo>
                  <a:pt x="9491992" y="2370634"/>
                  <a:pt x="9528406" y="2460129"/>
                  <a:pt x="9528406" y="2570063"/>
                </a:cubicBezTo>
                <a:cubicBezTo>
                  <a:pt x="9528406" y="2679601"/>
                  <a:pt x="9491992" y="2768699"/>
                  <a:pt x="9419166" y="2837359"/>
                </a:cubicBezTo>
                <a:cubicBezTo>
                  <a:pt x="9346339" y="2906018"/>
                  <a:pt x="9251783" y="2940348"/>
                  <a:pt x="9135499" y="2940348"/>
                </a:cubicBezTo>
                <a:cubicBezTo>
                  <a:pt x="9021992" y="2940348"/>
                  <a:pt x="8928429" y="2906117"/>
                  <a:pt x="8854810" y="2837656"/>
                </a:cubicBezTo>
                <a:cubicBezTo>
                  <a:pt x="8781189" y="2769196"/>
                  <a:pt x="8744379" y="2679998"/>
                  <a:pt x="8744379" y="2570063"/>
                </a:cubicBezTo>
                <a:cubicBezTo>
                  <a:pt x="8744379" y="2460129"/>
                  <a:pt x="8780693" y="2370634"/>
                  <a:pt x="8853321" y="2301577"/>
                </a:cubicBezTo>
                <a:cubicBezTo>
                  <a:pt x="8925949" y="2232521"/>
                  <a:pt x="9020009" y="2197993"/>
                  <a:pt x="9135499" y="2197993"/>
                </a:cubicBezTo>
                <a:close/>
                <a:moveTo>
                  <a:pt x="6125600" y="2197993"/>
                </a:moveTo>
                <a:cubicBezTo>
                  <a:pt x="6241884" y="2197993"/>
                  <a:pt x="6336439" y="2232521"/>
                  <a:pt x="6409266" y="2301577"/>
                </a:cubicBezTo>
                <a:cubicBezTo>
                  <a:pt x="6482092" y="2370634"/>
                  <a:pt x="6518506" y="2460129"/>
                  <a:pt x="6518506" y="2570063"/>
                </a:cubicBezTo>
                <a:cubicBezTo>
                  <a:pt x="6518506" y="2679601"/>
                  <a:pt x="6482092" y="2768699"/>
                  <a:pt x="6409266" y="2837359"/>
                </a:cubicBezTo>
                <a:cubicBezTo>
                  <a:pt x="6336439" y="2906018"/>
                  <a:pt x="6241884" y="2940348"/>
                  <a:pt x="6125600" y="2940348"/>
                </a:cubicBezTo>
                <a:cubicBezTo>
                  <a:pt x="6012093" y="2940348"/>
                  <a:pt x="5918530" y="2906117"/>
                  <a:pt x="5844910" y="2837656"/>
                </a:cubicBezTo>
                <a:cubicBezTo>
                  <a:pt x="5771289" y="2769196"/>
                  <a:pt x="5734479" y="2679998"/>
                  <a:pt x="5734479" y="2570063"/>
                </a:cubicBezTo>
                <a:cubicBezTo>
                  <a:pt x="5734479" y="2460129"/>
                  <a:pt x="5770793" y="2370634"/>
                  <a:pt x="5843421" y="2301577"/>
                </a:cubicBezTo>
                <a:cubicBezTo>
                  <a:pt x="5916050" y="2232521"/>
                  <a:pt x="6010109" y="2197993"/>
                  <a:pt x="6125600" y="2197993"/>
                </a:cubicBezTo>
                <a:close/>
                <a:moveTo>
                  <a:pt x="3278815" y="2197993"/>
                </a:moveTo>
                <a:cubicBezTo>
                  <a:pt x="3167691" y="2197993"/>
                  <a:pt x="3077302" y="2231926"/>
                  <a:pt x="3007650" y="2299792"/>
                </a:cubicBezTo>
                <a:cubicBezTo>
                  <a:pt x="2937999" y="2367657"/>
                  <a:pt x="2903173" y="2455367"/>
                  <a:pt x="2903173" y="2562920"/>
                </a:cubicBezTo>
                <a:cubicBezTo>
                  <a:pt x="2903173" y="2676029"/>
                  <a:pt x="2941075" y="2767211"/>
                  <a:pt x="3016878" y="2836466"/>
                </a:cubicBezTo>
                <a:cubicBezTo>
                  <a:pt x="3092680" y="2905720"/>
                  <a:pt x="3192891" y="2940348"/>
                  <a:pt x="3317511" y="2940348"/>
                </a:cubicBezTo>
                <a:cubicBezTo>
                  <a:pt x="3468720" y="2940348"/>
                  <a:pt x="3584608" y="2887563"/>
                  <a:pt x="3665173" y="2781995"/>
                </a:cubicBezTo>
                <a:lnTo>
                  <a:pt x="3665173" y="2656384"/>
                </a:lnTo>
                <a:cubicBezTo>
                  <a:pt x="3615167" y="2708375"/>
                  <a:pt x="3548889" y="2734370"/>
                  <a:pt x="3466338" y="2734370"/>
                </a:cubicBezTo>
                <a:cubicBezTo>
                  <a:pt x="3425461" y="2734370"/>
                  <a:pt x="3389147" y="2724051"/>
                  <a:pt x="3357396" y="2703413"/>
                </a:cubicBezTo>
                <a:cubicBezTo>
                  <a:pt x="3325647" y="2682776"/>
                  <a:pt x="3303025" y="2654201"/>
                  <a:pt x="3289531" y="2617688"/>
                </a:cubicBezTo>
                <a:lnTo>
                  <a:pt x="3665173" y="2617688"/>
                </a:lnTo>
                <a:cubicBezTo>
                  <a:pt x="3665173" y="2547442"/>
                  <a:pt x="3656839" y="2487910"/>
                  <a:pt x="3640170" y="2439095"/>
                </a:cubicBezTo>
                <a:cubicBezTo>
                  <a:pt x="3623502" y="2390279"/>
                  <a:pt x="3597506" y="2347417"/>
                  <a:pt x="3562184" y="2310507"/>
                </a:cubicBezTo>
                <a:cubicBezTo>
                  <a:pt x="3526862" y="2273598"/>
                  <a:pt x="3484992" y="2245618"/>
                  <a:pt x="3436573" y="2226568"/>
                </a:cubicBezTo>
                <a:cubicBezTo>
                  <a:pt x="3388154" y="2207518"/>
                  <a:pt x="3335568" y="2197993"/>
                  <a:pt x="3278815" y="2197993"/>
                </a:cubicBezTo>
                <a:close/>
                <a:moveTo>
                  <a:pt x="1941148" y="2021185"/>
                </a:moveTo>
                <a:lnTo>
                  <a:pt x="1941148" y="2929632"/>
                </a:lnTo>
                <a:lnTo>
                  <a:pt x="2309647" y="2929632"/>
                </a:lnTo>
                <a:lnTo>
                  <a:pt x="2309647" y="2452787"/>
                </a:lnTo>
                <a:cubicBezTo>
                  <a:pt x="2330681" y="2434134"/>
                  <a:pt x="2351715" y="2424807"/>
                  <a:pt x="2372750" y="2424807"/>
                </a:cubicBezTo>
                <a:cubicBezTo>
                  <a:pt x="2419184" y="2424807"/>
                  <a:pt x="2442401" y="2454970"/>
                  <a:pt x="2442401" y="2515295"/>
                </a:cubicBezTo>
                <a:lnTo>
                  <a:pt x="2442401" y="2929632"/>
                </a:lnTo>
                <a:lnTo>
                  <a:pt x="2790064" y="2929632"/>
                </a:lnTo>
                <a:lnTo>
                  <a:pt x="2790064" y="2477195"/>
                </a:lnTo>
                <a:cubicBezTo>
                  <a:pt x="2790064" y="2392263"/>
                  <a:pt x="2766549" y="2325985"/>
                  <a:pt x="2719519" y="2278360"/>
                </a:cubicBezTo>
                <a:cubicBezTo>
                  <a:pt x="2672490" y="2230735"/>
                  <a:pt x="2608295" y="2206923"/>
                  <a:pt x="2526936" y="2206923"/>
                </a:cubicBezTo>
                <a:cubicBezTo>
                  <a:pt x="2438829" y="2206923"/>
                  <a:pt x="2366400" y="2240062"/>
                  <a:pt x="2309647" y="2306340"/>
                </a:cubicBezTo>
                <a:lnTo>
                  <a:pt x="2309647" y="2021185"/>
                </a:lnTo>
                <a:close/>
                <a:moveTo>
                  <a:pt x="1052347" y="2021185"/>
                </a:moveTo>
                <a:lnTo>
                  <a:pt x="1052347" y="2423617"/>
                </a:lnTo>
                <a:lnTo>
                  <a:pt x="1254753" y="2423617"/>
                </a:lnTo>
                <a:lnTo>
                  <a:pt x="1254753" y="2929632"/>
                </a:lnTo>
                <a:lnTo>
                  <a:pt x="1657184" y="2929632"/>
                </a:lnTo>
                <a:lnTo>
                  <a:pt x="1657184" y="2423617"/>
                </a:lnTo>
                <a:lnTo>
                  <a:pt x="1859590" y="2423617"/>
                </a:lnTo>
                <a:lnTo>
                  <a:pt x="1859590" y="2021185"/>
                </a:lnTo>
                <a:close/>
                <a:moveTo>
                  <a:pt x="5493378" y="2008088"/>
                </a:moveTo>
                <a:lnTo>
                  <a:pt x="5493378" y="2212876"/>
                </a:lnTo>
                <a:lnTo>
                  <a:pt x="5646968" y="2212876"/>
                </a:lnTo>
                <a:lnTo>
                  <a:pt x="5646968" y="2414092"/>
                </a:lnTo>
                <a:lnTo>
                  <a:pt x="5493378" y="2414092"/>
                </a:lnTo>
                <a:lnTo>
                  <a:pt x="5493378" y="2567682"/>
                </a:lnTo>
                <a:cubicBezTo>
                  <a:pt x="5493377" y="2619673"/>
                  <a:pt x="5516594" y="2645668"/>
                  <a:pt x="5563029" y="2645668"/>
                </a:cubicBezTo>
                <a:cubicBezTo>
                  <a:pt x="5597160" y="2645668"/>
                  <a:pt x="5626529" y="2628603"/>
                  <a:pt x="5651135" y="2594471"/>
                </a:cubicBezTo>
                <a:lnTo>
                  <a:pt x="5651135" y="2878435"/>
                </a:lnTo>
                <a:cubicBezTo>
                  <a:pt x="5593191" y="2916535"/>
                  <a:pt x="5522746" y="2935585"/>
                  <a:pt x="5439800" y="2935585"/>
                </a:cubicBezTo>
                <a:cubicBezTo>
                  <a:pt x="5373422" y="2935585"/>
                  <a:pt x="5314914" y="2920740"/>
                  <a:pt x="5264275" y="2891049"/>
                </a:cubicBezTo>
                <a:lnTo>
                  <a:pt x="5236216" y="2870806"/>
                </a:lnTo>
                <a:lnTo>
                  <a:pt x="5176485" y="2571639"/>
                </a:lnTo>
                <a:lnTo>
                  <a:pt x="5133852" y="2289924"/>
                </a:lnTo>
                <a:close/>
                <a:moveTo>
                  <a:pt x="10073116" y="2006898"/>
                </a:moveTo>
                <a:cubicBezTo>
                  <a:pt x="10124313" y="2006898"/>
                  <a:pt x="10185233" y="2015827"/>
                  <a:pt x="10255877" y="2033687"/>
                </a:cubicBezTo>
                <a:lnTo>
                  <a:pt x="10255877" y="2394446"/>
                </a:lnTo>
                <a:cubicBezTo>
                  <a:pt x="10220159" y="2351187"/>
                  <a:pt x="10181463" y="2329557"/>
                  <a:pt x="10139791" y="2329557"/>
                </a:cubicBezTo>
                <a:cubicBezTo>
                  <a:pt x="10110819" y="2329557"/>
                  <a:pt x="10088198" y="2338685"/>
                  <a:pt x="10071926" y="2356942"/>
                </a:cubicBezTo>
                <a:cubicBezTo>
                  <a:pt x="10055654" y="2375198"/>
                  <a:pt x="10047517" y="2399407"/>
                  <a:pt x="10047518" y="2429570"/>
                </a:cubicBezTo>
                <a:lnTo>
                  <a:pt x="10255877" y="2429570"/>
                </a:lnTo>
                <a:lnTo>
                  <a:pt x="10255877" y="2580779"/>
                </a:lnTo>
                <a:lnTo>
                  <a:pt x="10047518" y="2580779"/>
                </a:lnTo>
                <a:lnTo>
                  <a:pt x="10047518" y="2929632"/>
                </a:lnTo>
                <a:lnTo>
                  <a:pt x="9679020" y="2929632"/>
                </a:lnTo>
                <a:lnTo>
                  <a:pt x="9679020" y="2580779"/>
                </a:lnTo>
                <a:lnTo>
                  <a:pt x="9599843" y="2580779"/>
                </a:lnTo>
                <a:lnTo>
                  <a:pt x="9599843" y="2429570"/>
                </a:lnTo>
                <a:lnTo>
                  <a:pt x="9679020" y="2429570"/>
                </a:lnTo>
                <a:cubicBezTo>
                  <a:pt x="9679020" y="2296617"/>
                  <a:pt x="9714044" y="2192933"/>
                  <a:pt x="9784092" y="2118519"/>
                </a:cubicBezTo>
                <a:cubicBezTo>
                  <a:pt x="9854140" y="2044105"/>
                  <a:pt x="9950482" y="2006898"/>
                  <a:pt x="10073116" y="2006898"/>
                </a:cubicBezTo>
                <a:close/>
                <a:moveTo>
                  <a:pt x="4603981" y="2006898"/>
                </a:moveTo>
                <a:cubicBezTo>
                  <a:pt x="4460709" y="2006898"/>
                  <a:pt x="4352362" y="2032496"/>
                  <a:pt x="4278940" y="2083693"/>
                </a:cubicBezTo>
                <a:cubicBezTo>
                  <a:pt x="4205518" y="2134890"/>
                  <a:pt x="4168807" y="2210892"/>
                  <a:pt x="4168807" y="2311698"/>
                </a:cubicBezTo>
                <a:cubicBezTo>
                  <a:pt x="4168807" y="2363689"/>
                  <a:pt x="4180515" y="2406749"/>
                  <a:pt x="4203931" y="2440881"/>
                </a:cubicBezTo>
                <a:cubicBezTo>
                  <a:pt x="4227346" y="2475012"/>
                  <a:pt x="4254929" y="2501305"/>
                  <a:pt x="4286679" y="2519760"/>
                </a:cubicBezTo>
                <a:cubicBezTo>
                  <a:pt x="4318429" y="2538214"/>
                  <a:pt x="4358514" y="2557165"/>
                  <a:pt x="4406933" y="2576612"/>
                </a:cubicBezTo>
                <a:cubicBezTo>
                  <a:pt x="4460510" y="2598440"/>
                  <a:pt x="4493550" y="2615506"/>
                  <a:pt x="4506052" y="2627809"/>
                </a:cubicBezTo>
                <a:cubicBezTo>
                  <a:pt x="4518553" y="2640112"/>
                  <a:pt x="4524804" y="2653010"/>
                  <a:pt x="4524804" y="2666504"/>
                </a:cubicBezTo>
                <a:cubicBezTo>
                  <a:pt x="4524804" y="2680792"/>
                  <a:pt x="4518355" y="2692896"/>
                  <a:pt x="4505456" y="2702818"/>
                </a:cubicBezTo>
                <a:cubicBezTo>
                  <a:pt x="4492558" y="2712740"/>
                  <a:pt x="4476584" y="2717701"/>
                  <a:pt x="4457534" y="2717701"/>
                </a:cubicBezTo>
                <a:cubicBezTo>
                  <a:pt x="4418640" y="2717701"/>
                  <a:pt x="4378060" y="2704604"/>
                  <a:pt x="4335792" y="2678410"/>
                </a:cubicBezTo>
                <a:cubicBezTo>
                  <a:pt x="4293525" y="2652217"/>
                  <a:pt x="4258104" y="2616895"/>
                  <a:pt x="4229529" y="2572445"/>
                </a:cubicBezTo>
                <a:lnTo>
                  <a:pt x="4131303" y="2876054"/>
                </a:lnTo>
                <a:cubicBezTo>
                  <a:pt x="4247587" y="2921695"/>
                  <a:pt x="4386097" y="2944515"/>
                  <a:pt x="4546831" y="2944515"/>
                </a:cubicBezTo>
                <a:cubicBezTo>
                  <a:pt x="4690103" y="2944515"/>
                  <a:pt x="4798648" y="2919016"/>
                  <a:pt x="4872467" y="2868017"/>
                </a:cubicBezTo>
                <a:cubicBezTo>
                  <a:pt x="4946285" y="2817019"/>
                  <a:pt x="4983195" y="2742902"/>
                  <a:pt x="4983195" y="2645668"/>
                </a:cubicBezTo>
                <a:cubicBezTo>
                  <a:pt x="4983195" y="2599234"/>
                  <a:pt x="4973868" y="2558554"/>
                  <a:pt x="4955215" y="2523629"/>
                </a:cubicBezTo>
                <a:cubicBezTo>
                  <a:pt x="4936562" y="2488704"/>
                  <a:pt x="4908483" y="2460030"/>
                  <a:pt x="4870978" y="2437606"/>
                </a:cubicBezTo>
                <a:cubicBezTo>
                  <a:pt x="4833473" y="2415183"/>
                  <a:pt x="4779995" y="2390279"/>
                  <a:pt x="4710542" y="2362895"/>
                </a:cubicBezTo>
                <a:cubicBezTo>
                  <a:pt x="4647439" y="2338288"/>
                  <a:pt x="4608446" y="2320231"/>
                  <a:pt x="4593563" y="2308721"/>
                </a:cubicBezTo>
                <a:cubicBezTo>
                  <a:pt x="4578680" y="2297212"/>
                  <a:pt x="4571238" y="2285901"/>
                  <a:pt x="4571238" y="2274788"/>
                </a:cubicBezTo>
                <a:cubicBezTo>
                  <a:pt x="4571238" y="2239070"/>
                  <a:pt x="4594852" y="2221210"/>
                  <a:pt x="4642081" y="2221210"/>
                </a:cubicBezTo>
                <a:cubicBezTo>
                  <a:pt x="4727012" y="2221210"/>
                  <a:pt x="4802220" y="2265462"/>
                  <a:pt x="4867705" y="2353965"/>
                </a:cubicBezTo>
                <a:lnTo>
                  <a:pt x="4967717" y="2067620"/>
                </a:lnTo>
                <a:cubicBezTo>
                  <a:pt x="4856195" y="2027138"/>
                  <a:pt x="4734950" y="2006898"/>
                  <a:pt x="4603981" y="2006898"/>
                </a:cubicBezTo>
                <a:close/>
                <a:moveTo>
                  <a:pt x="0" y="0"/>
                </a:moveTo>
                <a:lnTo>
                  <a:pt x="5443538" y="0"/>
                </a:lnTo>
                <a:cubicBezTo>
                  <a:pt x="5438775" y="800100"/>
                  <a:pt x="5019676" y="371475"/>
                  <a:pt x="5014913" y="1171575"/>
                </a:cubicBezTo>
                <a:cubicBezTo>
                  <a:pt x="5041107" y="1516856"/>
                  <a:pt x="5070873" y="1832670"/>
                  <a:pt x="5110015" y="2132410"/>
                </a:cubicBezTo>
                <a:lnTo>
                  <a:pt x="5133852" y="2289924"/>
                </a:lnTo>
                <a:lnTo>
                  <a:pt x="4975456" y="2414092"/>
                </a:lnTo>
                <a:lnTo>
                  <a:pt x="5125475" y="2414092"/>
                </a:lnTo>
                <a:lnTo>
                  <a:pt x="5125475" y="2638524"/>
                </a:lnTo>
                <a:cubicBezTo>
                  <a:pt x="5125475" y="2730996"/>
                  <a:pt x="5155736" y="2803624"/>
                  <a:pt x="5216260" y="2856409"/>
                </a:cubicBezTo>
                <a:lnTo>
                  <a:pt x="5236216" y="2870806"/>
                </a:lnTo>
                <a:lnTo>
                  <a:pt x="5261373" y="2996804"/>
                </a:lnTo>
                <a:cubicBezTo>
                  <a:pt x="5293222" y="3137297"/>
                  <a:pt x="5328866" y="3277121"/>
                  <a:pt x="5369031" y="3417950"/>
                </a:cubicBezTo>
                <a:lnTo>
                  <a:pt x="5447625" y="3667041"/>
                </a:lnTo>
                <a:lnTo>
                  <a:pt x="5401923" y="3669568"/>
                </a:lnTo>
                <a:cubicBezTo>
                  <a:pt x="5308310" y="3680210"/>
                  <a:pt x="5222511" y="3706813"/>
                  <a:pt x="5144525" y="3749378"/>
                </a:cubicBezTo>
                <a:lnTo>
                  <a:pt x="5144525" y="3964881"/>
                </a:lnTo>
                <a:cubicBezTo>
                  <a:pt x="5215168" y="3926781"/>
                  <a:pt x="5284224" y="3907731"/>
                  <a:pt x="5351693" y="3907731"/>
                </a:cubicBezTo>
                <a:cubicBezTo>
                  <a:pt x="5397334" y="3907731"/>
                  <a:pt x="5432953" y="3917057"/>
                  <a:pt x="5458552" y="3935710"/>
                </a:cubicBezTo>
                <a:cubicBezTo>
                  <a:pt x="5484150" y="3954363"/>
                  <a:pt x="5496950" y="3980359"/>
                  <a:pt x="5496950" y="4013696"/>
                </a:cubicBezTo>
                <a:cubicBezTo>
                  <a:pt x="5456071" y="4002584"/>
                  <a:pt x="5414201" y="3997027"/>
                  <a:pt x="5371339" y="3997027"/>
                </a:cubicBezTo>
                <a:cubicBezTo>
                  <a:pt x="5298313" y="3997027"/>
                  <a:pt x="5239179" y="4016375"/>
                  <a:pt x="5193935" y="4055070"/>
                </a:cubicBezTo>
                <a:cubicBezTo>
                  <a:pt x="5148692" y="4093766"/>
                  <a:pt x="5126070" y="4143871"/>
                  <a:pt x="5126070" y="4205387"/>
                </a:cubicBezTo>
                <a:cubicBezTo>
                  <a:pt x="5126070" y="4259362"/>
                  <a:pt x="5144326" y="4304109"/>
                  <a:pt x="5180839" y="4339630"/>
                </a:cubicBezTo>
                <a:cubicBezTo>
                  <a:pt x="5217351" y="4375150"/>
                  <a:pt x="5262992" y="4392910"/>
                  <a:pt x="5317760" y="4392910"/>
                </a:cubicBezTo>
                <a:cubicBezTo>
                  <a:pt x="5382848" y="4392910"/>
                  <a:pt x="5442577" y="4373067"/>
                  <a:pt x="5496950" y="4333379"/>
                </a:cubicBezTo>
                <a:lnTo>
                  <a:pt x="5496950" y="4386957"/>
                </a:lnTo>
                <a:lnTo>
                  <a:pt x="5711207" y="4386957"/>
                </a:lnTo>
                <a:lnTo>
                  <a:pt x="5766367" y="4519162"/>
                </a:lnTo>
                <a:cubicBezTo>
                  <a:pt x="5800019" y="4597320"/>
                  <a:pt x="5835254" y="4676776"/>
                  <a:pt x="5872163" y="4757738"/>
                </a:cubicBezTo>
                <a:cubicBezTo>
                  <a:pt x="6372225" y="5686425"/>
                  <a:pt x="5586413" y="6157913"/>
                  <a:pt x="5443538" y="6858000"/>
                </a:cubicBez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5000"/>
                  <a:lumOff val="95000"/>
                </a:schemeClr>
              </a:gs>
              <a:gs pos="47000">
                <a:schemeClr val="accent4">
                  <a:lumMod val="45000"/>
                  <a:lumOff val="55000"/>
                </a:schemeClr>
              </a:gs>
              <a:gs pos="90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600" dirty="0">
              <a:solidFill>
                <a:schemeClr val="bg1"/>
              </a:solidFill>
              <a:latin typeface="Gill Sans Ultra Bold" panose="020B0A02020104020203" pitchFamily="34" charset="77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10BC71F-13F9-4F39-7E38-E97DA31AFBE4}"/>
              </a:ext>
            </a:extLst>
          </p:cNvPr>
          <p:cNvGrpSpPr/>
          <p:nvPr/>
        </p:nvGrpSpPr>
        <p:grpSpPr>
          <a:xfrm>
            <a:off x="3752603" y="10784485"/>
            <a:ext cx="6957775" cy="1520606"/>
            <a:chOff x="1650797" y="3473601"/>
            <a:chExt cx="8743367" cy="1305299"/>
          </a:xfrm>
        </p:grpSpPr>
        <p:pic>
          <p:nvPicPr>
            <p:cNvPr id="17" name="Picture 16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1D0941C5-D560-C221-3448-8AE772DAA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-310" r="89694" b="88750"/>
            <a:stretch/>
          </p:blipFill>
          <p:spPr>
            <a:xfrm>
              <a:off x="1650797" y="3566269"/>
              <a:ext cx="801990" cy="1012021"/>
            </a:xfrm>
            <a:prstGeom prst="rect">
              <a:avLst/>
            </a:prstGeom>
          </p:spPr>
        </p:pic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F60EB32-3986-EAC6-9FEC-36FBA40086E3}"/>
                </a:ext>
              </a:extLst>
            </p:cNvPr>
            <p:cNvCxnSpPr/>
            <p:nvPr/>
          </p:nvCxnSpPr>
          <p:spPr>
            <a:xfrm>
              <a:off x="2694122" y="4157551"/>
              <a:ext cx="2330937" cy="0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6212B7E5-81D5-B7B0-8EF4-3AD6B92C9D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5240" t="34366" r="64454" b="54074"/>
            <a:stretch/>
          </p:blipFill>
          <p:spPr>
            <a:xfrm>
              <a:off x="5086287" y="3651540"/>
              <a:ext cx="801990" cy="1012021"/>
            </a:xfrm>
            <a:prstGeom prst="rect">
              <a:avLst/>
            </a:prstGeom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3AFFDA2-F2DF-FF94-955F-2D12E548BDE0}"/>
                </a:ext>
              </a:extLst>
            </p:cNvPr>
            <p:cNvCxnSpPr/>
            <p:nvPr/>
          </p:nvCxnSpPr>
          <p:spPr>
            <a:xfrm>
              <a:off x="6107381" y="4157550"/>
              <a:ext cx="2330937" cy="0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0F899E4-2215-FA29-1B98-E5BC964EECD4}"/>
                </a:ext>
              </a:extLst>
            </p:cNvPr>
            <p:cNvGrpSpPr/>
            <p:nvPr/>
          </p:nvGrpSpPr>
          <p:grpSpPr>
            <a:xfrm>
              <a:off x="8782180" y="3473601"/>
              <a:ext cx="1611984" cy="1305299"/>
              <a:chOff x="5910606" y="2201471"/>
              <a:chExt cx="459075" cy="41032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16BC0C26-C225-652A-03F8-93795B7B4E1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4298" t="12244" r="41784" b="81446"/>
              <a:stretch/>
            </p:blipFill>
            <p:spPr>
              <a:xfrm>
                <a:off x="5910606" y="2201471"/>
                <a:ext cx="452487" cy="205160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67491087-6E36-80AF-FC8B-FF5F4B0164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4298" t="12244" r="41784" b="81446"/>
              <a:stretch/>
            </p:blipFill>
            <p:spPr>
              <a:xfrm>
                <a:off x="5917194" y="2406631"/>
                <a:ext cx="452487" cy="205160"/>
              </a:xfrm>
              <a:prstGeom prst="rect">
                <a:avLst/>
              </a:prstGeom>
            </p:spPr>
          </p:pic>
        </p:grp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617C21D5-7103-FE31-D0B6-E94CD69AF5DF}"/>
              </a:ext>
            </a:extLst>
          </p:cNvPr>
          <p:cNvSpPr txBox="1"/>
          <p:nvPr/>
        </p:nvSpPr>
        <p:spPr>
          <a:xfrm>
            <a:off x="1783728" y="8626661"/>
            <a:ext cx="84458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Explore through the levels to find the exit before it gets too dark</a:t>
            </a:r>
          </a:p>
        </p:txBody>
      </p:sp>
      <p:sp>
        <p:nvSpPr>
          <p:cNvPr id="26" name="&quot;No&quot; Symbol 25">
            <a:extLst>
              <a:ext uri="{FF2B5EF4-FFF2-40B4-BE49-F238E27FC236}">
                <a16:creationId xmlns:a16="http://schemas.microsoft.com/office/drawing/2014/main" id="{BCDB73A0-FEE8-B53E-62EC-EA5188C61A2D}"/>
              </a:ext>
            </a:extLst>
          </p:cNvPr>
          <p:cNvSpPr/>
          <p:nvPr/>
        </p:nvSpPr>
        <p:spPr>
          <a:xfrm>
            <a:off x="1305089" y="10622639"/>
            <a:ext cx="1979166" cy="1697533"/>
          </a:xfrm>
          <a:prstGeom prst="noSmoking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6A7B4FE-5345-10D0-98DF-F442158C8E80}"/>
              </a:ext>
            </a:extLst>
          </p:cNvPr>
          <p:cNvCxnSpPr>
            <a:cxnSpLocks/>
          </p:cNvCxnSpPr>
          <p:nvPr/>
        </p:nvCxnSpPr>
        <p:spPr>
          <a:xfrm>
            <a:off x="3633850" y="10777388"/>
            <a:ext cx="0" cy="1527703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8F35465B-FD20-65EF-CA3E-498714C0E3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5948" y="10622639"/>
            <a:ext cx="1403388" cy="1403388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DBD3255-872C-A8D3-8C95-0454FAE68ABF}"/>
              </a:ext>
            </a:extLst>
          </p:cNvPr>
          <p:cNvCxnSpPr>
            <a:cxnSpLocks/>
          </p:cNvCxnSpPr>
          <p:nvPr/>
        </p:nvCxnSpPr>
        <p:spPr>
          <a:xfrm>
            <a:off x="1710208" y="10858564"/>
            <a:ext cx="1232152" cy="1177805"/>
          </a:xfrm>
          <a:prstGeom prst="line">
            <a:avLst/>
          </a:prstGeom>
          <a:ln w="63500">
            <a:solidFill>
              <a:srgbClr val="EE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FDFE792-9D35-F110-F1F1-208FA63284B7}"/>
              </a:ext>
            </a:extLst>
          </p:cNvPr>
          <p:cNvSpPr txBox="1"/>
          <p:nvPr/>
        </p:nvSpPr>
        <p:spPr>
          <a:xfrm>
            <a:off x="1459540" y="10055439"/>
            <a:ext cx="1559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Avoid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008A298-8D4B-E4A1-B60A-43A37103C3B0}"/>
              </a:ext>
            </a:extLst>
          </p:cNvPr>
          <p:cNvCxnSpPr/>
          <p:nvPr/>
        </p:nvCxnSpPr>
        <p:spPr>
          <a:xfrm>
            <a:off x="1397409" y="9717041"/>
            <a:ext cx="9004516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5E975F7-F22B-68B2-CB54-90F3D257F673}"/>
              </a:ext>
            </a:extLst>
          </p:cNvPr>
          <p:cNvSpPr txBox="1"/>
          <p:nvPr/>
        </p:nvSpPr>
        <p:spPr>
          <a:xfrm>
            <a:off x="5566533" y="10093433"/>
            <a:ext cx="28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Find the Exit</a:t>
            </a:r>
          </a:p>
        </p:txBody>
      </p:sp>
    </p:spTree>
    <p:extLst>
      <p:ext uri="{BB962C8B-B14F-4D97-AF65-F5344CB8AC3E}">
        <p14:creationId xmlns:p14="http://schemas.microsoft.com/office/powerpoint/2010/main" val="1724226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Objective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2C9B16-B217-C956-0DC6-7C8C2909E9BB}"/>
              </a:ext>
            </a:extLst>
          </p:cNvPr>
          <p:cNvSpPr txBox="1"/>
          <p:nvPr/>
        </p:nvSpPr>
        <p:spPr>
          <a:xfrm>
            <a:off x="2694122" y="-6413982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About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BAC3AD-D4E0-617B-35F8-F4039EBE1994}"/>
              </a:ext>
            </a:extLst>
          </p:cNvPr>
          <p:cNvSpPr txBox="1"/>
          <p:nvPr/>
        </p:nvSpPr>
        <p:spPr>
          <a:xfrm>
            <a:off x="1504384" y="-5143282"/>
            <a:ext cx="9205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Genre: Horror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Type: 2D Side Scroller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492EE-236F-5BF8-AFCE-D13DB8EAFF09}"/>
              </a:ext>
            </a:extLst>
          </p:cNvPr>
          <p:cNvSpPr txBox="1"/>
          <p:nvPr/>
        </p:nvSpPr>
        <p:spPr>
          <a:xfrm>
            <a:off x="1602540" y="-3310448"/>
            <a:ext cx="92059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“The Story of Parallax” Lets you explore the strange world of Parallax filled with creatures of the night that will keep you in the dark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0A15DB-AF78-F2A7-5D20-F79E15EFB601}"/>
              </a:ext>
            </a:extLst>
          </p:cNvPr>
          <p:cNvCxnSpPr/>
          <p:nvPr/>
        </p:nvCxnSpPr>
        <p:spPr>
          <a:xfrm>
            <a:off x="1504384" y="-3745579"/>
            <a:ext cx="9004516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C880389-B194-9582-581B-13C80EB8479F}"/>
              </a:ext>
            </a:extLst>
          </p:cNvPr>
          <p:cNvSpPr txBox="1"/>
          <p:nvPr/>
        </p:nvSpPr>
        <p:spPr>
          <a:xfrm>
            <a:off x="1165037" y="8107823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13" name="Picture 12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3A484088-8628-0058-2C6E-DCBAED459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181" y="7421898"/>
            <a:ext cx="3124200" cy="312420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49709E02-CF1E-8A61-A8C5-6DE4E7B76043}"/>
              </a:ext>
            </a:extLst>
          </p:cNvPr>
          <p:cNvGrpSpPr/>
          <p:nvPr/>
        </p:nvGrpSpPr>
        <p:grpSpPr>
          <a:xfrm>
            <a:off x="5864897" y="8692598"/>
            <a:ext cx="4040471" cy="720633"/>
            <a:chOff x="6107381" y="2304051"/>
            <a:chExt cx="4040471" cy="720633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1C7A7223-02C0-55E5-E5A1-BE07D11324E6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B4F4CA44-0E23-DA95-D255-4041300C4DF9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F269289-B5F0-A62C-ED4F-B1157A9DAEFA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B3152E0-B2C5-A774-9C6D-F77BBA6BB5B0}"/>
              </a:ext>
            </a:extLst>
          </p:cNvPr>
          <p:cNvGrpSpPr/>
          <p:nvPr/>
        </p:nvGrpSpPr>
        <p:grpSpPr>
          <a:xfrm>
            <a:off x="3752603" y="3590845"/>
            <a:ext cx="6957775" cy="1520606"/>
            <a:chOff x="1650797" y="3473601"/>
            <a:chExt cx="8743367" cy="1305299"/>
          </a:xfrm>
        </p:grpSpPr>
        <p:pic>
          <p:nvPicPr>
            <p:cNvPr id="19" name="Picture 18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98DE7D45-3706-90DC-6BAA-1F0F1F8919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-310" r="89694" b="88750"/>
            <a:stretch/>
          </p:blipFill>
          <p:spPr>
            <a:xfrm>
              <a:off x="1650797" y="3566269"/>
              <a:ext cx="801990" cy="1012021"/>
            </a:xfrm>
            <a:prstGeom prst="rect">
              <a:avLst/>
            </a:prstGeom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454FDE3-F72F-3329-C82D-6BE9093F11E4}"/>
                </a:ext>
              </a:extLst>
            </p:cNvPr>
            <p:cNvCxnSpPr/>
            <p:nvPr/>
          </p:nvCxnSpPr>
          <p:spPr>
            <a:xfrm>
              <a:off x="2694122" y="4157551"/>
              <a:ext cx="2330937" cy="0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2" name="Picture 21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5542B697-1EE0-AEB1-C2D6-D22BA9E572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5240" t="34366" r="64454" b="54074"/>
            <a:stretch/>
          </p:blipFill>
          <p:spPr>
            <a:xfrm>
              <a:off x="5086287" y="3651540"/>
              <a:ext cx="801990" cy="1012021"/>
            </a:xfrm>
            <a:prstGeom prst="rect">
              <a:avLst/>
            </a:prstGeom>
          </p:spPr>
        </p:pic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694446C-7074-CFBB-558B-AF7433087A8C}"/>
                </a:ext>
              </a:extLst>
            </p:cNvPr>
            <p:cNvCxnSpPr/>
            <p:nvPr/>
          </p:nvCxnSpPr>
          <p:spPr>
            <a:xfrm>
              <a:off x="6107381" y="4157550"/>
              <a:ext cx="2330937" cy="0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D504425-5F0F-FFC5-4773-A3228BBC9712}"/>
                </a:ext>
              </a:extLst>
            </p:cNvPr>
            <p:cNvGrpSpPr/>
            <p:nvPr/>
          </p:nvGrpSpPr>
          <p:grpSpPr>
            <a:xfrm>
              <a:off x="8782180" y="3473601"/>
              <a:ext cx="1611984" cy="1305299"/>
              <a:chOff x="5910606" y="2201471"/>
              <a:chExt cx="459075" cy="410320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C03E7715-0D9D-1367-9DED-2F6B00CA9DF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4298" t="12244" r="41784" b="81446"/>
              <a:stretch/>
            </p:blipFill>
            <p:spPr>
              <a:xfrm>
                <a:off x="5910606" y="2201471"/>
                <a:ext cx="452487" cy="205160"/>
              </a:xfrm>
              <a:prstGeom prst="rect">
                <a:avLst/>
              </a:prstGeom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836DBFCE-BCB9-FDA5-FE47-EA1B70EBA2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4298" t="12244" r="41784" b="81446"/>
              <a:stretch/>
            </p:blipFill>
            <p:spPr>
              <a:xfrm>
                <a:off x="5917194" y="2406631"/>
                <a:ext cx="452487" cy="205160"/>
              </a:xfrm>
              <a:prstGeom prst="rect">
                <a:avLst/>
              </a:prstGeom>
            </p:spPr>
          </p:pic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BAA4EF4B-8FFC-9991-0A2F-DB331AF85BAE}"/>
              </a:ext>
            </a:extLst>
          </p:cNvPr>
          <p:cNvSpPr txBox="1"/>
          <p:nvPr/>
        </p:nvSpPr>
        <p:spPr>
          <a:xfrm>
            <a:off x="1783728" y="1433021"/>
            <a:ext cx="84458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Explore through the levels to find the exit before it gets too dark</a:t>
            </a:r>
          </a:p>
        </p:txBody>
      </p:sp>
      <p:sp>
        <p:nvSpPr>
          <p:cNvPr id="32" name="&quot;No&quot; Symbol 31">
            <a:extLst>
              <a:ext uri="{FF2B5EF4-FFF2-40B4-BE49-F238E27FC236}">
                <a16:creationId xmlns:a16="http://schemas.microsoft.com/office/drawing/2014/main" id="{215871D2-E7E4-3DC2-5476-59D1E5B41C96}"/>
              </a:ext>
            </a:extLst>
          </p:cNvPr>
          <p:cNvSpPr/>
          <p:nvPr/>
        </p:nvSpPr>
        <p:spPr>
          <a:xfrm>
            <a:off x="1305089" y="3428999"/>
            <a:ext cx="1979166" cy="1697533"/>
          </a:xfrm>
          <a:prstGeom prst="noSmoking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50FDEC-F983-3FFE-3A6C-5D19C20A51AA}"/>
              </a:ext>
            </a:extLst>
          </p:cNvPr>
          <p:cNvCxnSpPr>
            <a:cxnSpLocks/>
          </p:cNvCxnSpPr>
          <p:nvPr/>
        </p:nvCxnSpPr>
        <p:spPr>
          <a:xfrm>
            <a:off x="3633850" y="3583748"/>
            <a:ext cx="0" cy="1527703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44E107A3-DFCF-65CE-D5C1-4063774D3F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5948" y="3428999"/>
            <a:ext cx="1403388" cy="1403388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044609E-6148-24B3-5CA7-8E93CACE2AB4}"/>
              </a:ext>
            </a:extLst>
          </p:cNvPr>
          <p:cNvCxnSpPr>
            <a:cxnSpLocks/>
          </p:cNvCxnSpPr>
          <p:nvPr/>
        </p:nvCxnSpPr>
        <p:spPr>
          <a:xfrm>
            <a:off x="1710208" y="3664924"/>
            <a:ext cx="1232152" cy="1177805"/>
          </a:xfrm>
          <a:prstGeom prst="line">
            <a:avLst/>
          </a:prstGeom>
          <a:ln w="63500">
            <a:solidFill>
              <a:srgbClr val="EE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556FAB8-3975-37FB-6746-7D135C21D874}"/>
              </a:ext>
            </a:extLst>
          </p:cNvPr>
          <p:cNvSpPr txBox="1"/>
          <p:nvPr/>
        </p:nvSpPr>
        <p:spPr>
          <a:xfrm>
            <a:off x="1459540" y="2861799"/>
            <a:ext cx="1559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Avoid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0C102E1-46AD-4737-288B-AA7A3959CF3B}"/>
              </a:ext>
            </a:extLst>
          </p:cNvPr>
          <p:cNvCxnSpPr/>
          <p:nvPr/>
        </p:nvCxnSpPr>
        <p:spPr>
          <a:xfrm>
            <a:off x="1397409" y="2523401"/>
            <a:ext cx="9004516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28FB31B9-7C98-8D2A-96FB-60AA3DE86EEF}"/>
              </a:ext>
            </a:extLst>
          </p:cNvPr>
          <p:cNvSpPr txBox="1"/>
          <p:nvPr/>
        </p:nvSpPr>
        <p:spPr>
          <a:xfrm>
            <a:off x="5566533" y="2899793"/>
            <a:ext cx="28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Find the Exit</a:t>
            </a:r>
          </a:p>
        </p:txBody>
      </p:sp>
    </p:spTree>
    <p:extLst>
      <p:ext uri="{BB962C8B-B14F-4D97-AF65-F5344CB8AC3E}">
        <p14:creationId xmlns:p14="http://schemas.microsoft.com/office/powerpoint/2010/main" val="3533701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How to Play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1B4C09-CFFA-E6EF-A1B5-5A2C9ABA2430}"/>
              </a:ext>
            </a:extLst>
          </p:cNvPr>
          <p:cNvSpPr txBox="1"/>
          <p:nvPr/>
        </p:nvSpPr>
        <p:spPr>
          <a:xfrm>
            <a:off x="1493003" y="2538674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4" name="Picture 3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958B7FA5-1088-5129-9D09-FD2741A76D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147" y="1852749"/>
            <a:ext cx="3124200" cy="31242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83DB5BA-D4D9-C52E-9069-BA62FC871994}"/>
              </a:ext>
            </a:extLst>
          </p:cNvPr>
          <p:cNvGrpSpPr/>
          <p:nvPr/>
        </p:nvGrpSpPr>
        <p:grpSpPr>
          <a:xfrm>
            <a:off x="6192863" y="3123449"/>
            <a:ext cx="4040471" cy="720633"/>
            <a:chOff x="6107381" y="2304051"/>
            <a:chExt cx="4040471" cy="720633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6F894A88-AAA6-E7ED-CC65-2C59DDC5626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05716F6E-E3EF-7718-A081-D94972FD5508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072C90-C6C6-030E-D49F-BF671760B2D8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A3BBF-5F90-C82D-02ED-BB0246A8112E}"/>
              </a:ext>
            </a:extLst>
          </p:cNvPr>
          <p:cNvSpPr txBox="1"/>
          <p:nvPr/>
        </p:nvSpPr>
        <p:spPr>
          <a:xfrm>
            <a:off x="-7930107" y="1307669"/>
            <a:ext cx="7412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Step 1:    Make a Script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2262275-8344-E9FA-AD01-787AB1179F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801" t="11936" r="27682" b="59659"/>
          <a:stretch/>
        </p:blipFill>
        <p:spPr>
          <a:xfrm>
            <a:off x="-6293567" y="2256595"/>
            <a:ext cx="4729987" cy="275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212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Tutorial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15CB98-F96D-BCF8-A9AD-6FD8FA78AF6B}"/>
              </a:ext>
            </a:extLst>
          </p:cNvPr>
          <p:cNvSpPr txBox="1"/>
          <p:nvPr/>
        </p:nvSpPr>
        <p:spPr>
          <a:xfrm>
            <a:off x="1165037" y="-2387128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8" name="Picture 7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62E19312-27FB-B6D7-D38E-13CDF64AA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181" y="-3073053"/>
            <a:ext cx="3124200" cy="3124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690D00B-D53A-4532-2B08-055831664D73}"/>
              </a:ext>
            </a:extLst>
          </p:cNvPr>
          <p:cNvGrpSpPr/>
          <p:nvPr/>
        </p:nvGrpSpPr>
        <p:grpSpPr>
          <a:xfrm>
            <a:off x="5864897" y="-1802353"/>
            <a:ext cx="4040471" cy="720633"/>
            <a:chOff x="6107381" y="2304051"/>
            <a:chExt cx="4040471" cy="720633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C78A03F-42F2-4762-8A34-8A533880C68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09EC678-7635-90C3-A53F-2D7BE43E9D62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5F053F-AFF0-5620-3504-7271D66B0CBF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BDEF700-AAD7-2EC2-2896-276F9CB845E6}"/>
              </a:ext>
            </a:extLst>
          </p:cNvPr>
          <p:cNvSpPr txBox="1"/>
          <p:nvPr/>
        </p:nvSpPr>
        <p:spPr>
          <a:xfrm>
            <a:off x="2389661" y="2884131"/>
            <a:ext cx="74126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Loading a script through multiple scenes in Godot in 3 easy steps</a:t>
            </a:r>
          </a:p>
        </p:txBody>
      </p:sp>
    </p:spTree>
    <p:extLst>
      <p:ext uri="{BB962C8B-B14F-4D97-AF65-F5344CB8AC3E}">
        <p14:creationId xmlns:p14="http://schemas.microsoft.com/office/powerpoint/2010/main" val="9388225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Tutorial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15CB98-F96D-BCF8-A9AD-6FD8FA78AF6B}"/>
              </a:ext>
            </a:extLst>
          </p:cNvPr>
          <p:cNvSpPr txBox="1"/>
          <p:nvPr/>
        </p:nvSpPr>
        <p:spPr>
          <a:xfrm>
            <a:off x="1165037" y="-2387128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8" name="Picture 7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62E19312-27FB-B6D7-D38E-13CDF64AA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181" y="-3073053"/>
            <a:ext cx="3124200" cy="3124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690D00B-D53A-4532-2B08-055831664D73}"/>
              </a:ext>
            </a:extLst>
          </p:cNvPr>
          <p:cNvGrpSpPr/>
          <p:nvPr/>
        </p:nvGrpSpPr>
        <p:grpSpPr>
          <a:xfrm>
            <a:off x="5864897" y="-1802353"/>
            <a:ext cx="4040471" cy="720633"/>
            <a:chOff x="6107381" y="2304051"/>
            <a:chExt cx="4040471" cy="720633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C78A03F-42F2-4762-8A34-8A533880C68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09EC678-7635-90C3-A53F-2D7BE43E9D62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5F053F-AFF0-5620-3504-7271D66B0CBF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BDEF700-AAD7-2EC2-2896-276F9CB845E6}"/>
              </a:ext>
            </a:extLst>
          </p:cNvPr>
          <p:cNvSpPr txBox="1"/>
          <p:nvPr/>
        </p:nvSpPr>
        <p:spPr>
          <a:xfrm>
            <a:off x="1832922" y="1594190"/>
            <a:ext cx="7412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Step 1:    Make a Script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4B37D42-5416-43C7-2FA3-603A3872CE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801" t="11936" r="27682" b="59659"/>
          <a:stretch/>
        </p:blipFill>
        <p:spPr>
          <a:xfrm>
            <a:off x="3469462" y="2543116"/>
            <a:ext cx="4729987" cy="275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1700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Tutorial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15CB98-F96D-BCF8-A9AD-6FD8FA78AF6B}"/>
              </a:ext>
            </a:extLst>
          </p:cNvPr>
          <p:cNvSpPr txBox="1"/>
          <p:nvPr/>
        </p:nvSpPr>
        <p:spPr>
          <a:xfrm>
            <a:off x="1165037" y="-2387128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8" name="Picture 7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62E19312-27FB-B6D7-D38E-13CDF64AA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181" y="-3073053"/>
            <a:ext cx="3124200" cy="3124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690D00B-D53A-4532-2B08-055831664D73}"/>
              </a:ext>
            </a:extLst>
          </p:cNvPr>
          <p:cNvGrpSpPr/>
          <p:nvPr/>
        </p:nvGrpSpPr>
        <p:grpSpPr>
          <a:xfrm>
            <a:off x="5864897" y="-1802353"/>
            <a:ext cx="4040471" cy="720633"/>
            <a:chOff x="6107381" y="2304051"/>
            <a:chExt cx="4040471" cy="720633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C78A03F-42F2-4762-8A34-8A533880C68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09EC678-7635-90C3-A53F-2D7BE43E9D62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5F053F-AFF0-5620-3504-7271D66B0CBF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BDEF700-AAD7-2EC2-2896-276F9CB845E6}"/>
              </a:ext>
            </a:extLst>
          </p:cNvPr>
          <p:cNvSpPr txBox="1"/>
          <p:nvPr/>
        </p:nvSpPr>
        <p:spPr>
          <a:xfrm>
            <a:off x="2256714" y="1594190"/>
            <a:ext cx="7412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Step 2:    Go to settings</a:t>
            </a:r>
          </a:p>
        </p:txBody>
      </p:sp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6026A417-DB59-28A3-FEF8-9B479011E2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" r="54408" b="54027"/>
          <a:stretch/>
        </p:blipFill>
        <p:spPr>
          <a:xfrm>
            <a:off x="3677920" y="2289873"/>
            <a:ext cx="4836160" cy="305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9941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Tutorial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15CB98-F96D-BCF8-A9AD-6FD8FA78AF6B}"/>
              </a:ext>
            </a:extLst>
          </p:cNvPr>
          <p:cNvSpPr txBox="1"/>
          <p:nvPr/>
        </p:nvSpPr>
        <p:spPr>
          <a:xfrm>
            <a:off x="1165037" y="-2387128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8" name="Picture 7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62E19312-27FB-B6D7-D38E-13CDF64AA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181" y="-3073053"/>
            <a:ext cx="3124200" cy="3124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690D00B-D53A-4532-2B08-055831664D73}"/>
              </a:ext>
            </a:extLst>
          </p:cNvPr>
          <p:cNvGrpSpPr/>
          <p:nvPr/>
        </p:nvGrpSpPr>
        <p:grpSpPr>
          <a:xfrm>
            <a:off x="5864897" y="-1802353"/>
            <a:ext cx="4040471" cy="720633"/>
            <a:chOff x="6107381" y="2304051"/>
            <a:chExt cx="4040471" cy="720633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C78A03F-42F2-4762-8A34-8A533880C68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09EC678-7635-90C3-A53F-2D7BE43E9D62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5F053F-AFF0-5620-3504-7271D66B0CBF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BDEF700-AAD7-2EC2-2896-276F9CB845E6}"/>
              </a:ext>
            </a:extLst>
          </p:cNvPr>
          <p:cNvSpPr txBox="1"/>
          <p:nvPr/>
        </p:nvSpPr>
        <p:spPr>
          <a:xfrm>
            <a:off x="2256714" y="1594190"/>
            <a:ext cx="7412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Step 3:    Add file to Autoload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CD1AB81-29B8-200E-DA42-A682BD40F9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0" b="54433"/>
          <a:stretch/>
        </p:blipFill>
        <p:spPr>
          <a:xfrm>
            <a:off x="2021439" y="2709326"/>
            <a:ext cx="7686916" cy="221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8987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221227" y="2413337"/>
            <a:ext cx="77495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Demonstration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87F839-EEEA-9F3A-A162-905700546A41}"/>
              </a:ext>
            </a:extLst>
          </p:cNvPr>
          <p:cNvSpPr txBox="1"/>
          <p:nvPr/>
        </p:nvSpPr>
        <p:spPr>
          <a:xfrm>
            <a:off x="1462006" y="-2438275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9" name="Picture 8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F9EE249C-D8E1-323C-EB55-B648C9F30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150" y="-3124200"/>
            <a:ext cx="3124200" cy="31242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18EDAD9-2C24-C468-4C3D-029822AFFC57}"/>
              </a:ext>
            </a:extLst>
          </p:cNvPr>
          <p:cNvGrpSpPr/>
          <p:nvPr/>
        </p:nvGrpSpPr>
        <p:grpSpPr>
          <a:xfrm>
            <a:off x="6161866" y="-1853500"/>
            <a:ext cx="4040471" cy="720633"/>
            <a:chOff x="6107381" y="2304051"/>
            <a:chExt cx="4040471" cy="720633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1B1D4CD3-628D-16FB-6094-1E312056039F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986A8C91-49ED-533F-48E5-AA4A1B512200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F972998-2225-AFA8-5B9C-8B544AE29E77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366840D-25AB-127F-E6CE-0B7DC6A6E4B9}"/>
              </a:ext>
            </a:extLst>
          </p:cNvPr>
          <p:cNvSpPr/>
          <p:nvPr/>
        </p:nvSpPr>
        <p:spPr>
          <a:xfrm>
            <a:off x="1074548" y="-4732183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2CD5C20-7E33-5DD6-5FFE-644720A51596}"/>
              </a:ext>
            </a:extLst>
          </p:cNvPr>
          <p:cNvSpPr/>
          <p:nvPr/>
        </p:nvSpPr>
        <p:spPr>
          <a:xfrm>
            <a:off x="1074548" y="7852848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791C177-4324-E240-4A22-8E1095DC7AE6}"/>
              </a:ext>
            </a:extLst>
          </p:cNvPr>
          <p:cNvCxnSpPr>
            <a:cxnSpLocks/>
          </p:cNvCxnSpPr>
          <p:nvPr/>
        </p:nvCxnSpPr>
        <p:spPr>
          <a:xfrm>
            <a:off x="2180472" y="9974179"/>
            <a:ext cx="7712020" cy="0"/>
          </a:xfrm>
          <a:prstGeom prst="straightConnector1">
            <a:avLst/>
          </a:prstGeom>
          <a:ln w="1270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ular Callout 16">
            <a:extLst>
              <a:ext uri="{FF2B5EF4-FFF2-40B4-BE49-F238E27FC236}">
                <a16:creationId xmlns:a16="http://schemas.microsoft.com/office/drawing/2014/main" id="{5493947A-453D-5C89-0DCC-40537121E021}"/>
              </a:ext>
            </a:extLst>
          </p:cNvPr>
          <p:cNvSpPr/>
          <p:nvPr/>
        </p:nvSpPr>
        <p:spPr>
          <a:xfrm>
            <a:off x="1835622" y="8768426"/>
            <a:ext cx="1775012" cy="753035"/>
          </a:xfrm>
          <a:prstGeom prst="wedgeRoundRectCallout">
            <a:avLst>
              <a:gd name="adj1" fmla="val -9737"/>
              <a:gd name="adj2" fmla="val 9425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Idea over the summer</a:t>
            </a:r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B15DA2C2-620F-3701-C4F5-4BD9AEA4EE83}"/>
              </a:ext>
            </a:extLst>
          </p:cNvPr>
          <p:cNvSpPr/>
          <p:nvPr/>
        </p:nvSpPr>
        <p:spPr>
          <a:xfrm>
            <a:off x="2490045" y="10507439"/>
            <a:ext cx="1775012" cy="753035"/>
          </a:xfrm>
          <a:prstGeom prst="wedgeRoundRectCallout">
            <a:avLst>
              <a:gd name="adj1" fmla="val -26893"/>
              <a:gd name="adj2" fmla="val -108929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in </a:t>
            </a:r>
            <a:r>
              <a:rPr lang="en-US" dirty="0" err="1"/>
              <a:t>Greenfoot</a:t>
            </a:r>
            <a:r>
              <a:rPr lang="en-US" dirty="0"/>
              <a:t> </a:t>
            </a:r>
          </a:p>
        </p:txBody>
      </p:sp>
      <p:sp>
        <p:nvSpPr>
          <p:cNvPr id="20" name="Rounded Rectangular Callout 19">
            <a:extLst>
              <a:ext uri="{FF2B5EF4-FFF2-40B4-BE49-F238E27FC236}">
                <a16:creationId xmlns:a16="http://schemas.microsoft.com/office/drawing/2014/main" id="{17E48DA4-8D4F-4722-C2F9-BAD5B7B3FE6E}"/>
              </a:ext>
            </a:extLst>
          </p:cNvPr>
          <p:cNvSpPr/>
          <p:nvPr/>
        </p:nvSpPr>
        <p:spPr>
          <a:xfrm>
            <a:off x="3701523" y="7932474"/>
            <a:ext cx="1775012" cy="753035"/>
          </a:xfrm>
          <a:prstGeom prst="wedgeRoundRectCallout">
            <a:avLst>
              <a:gd name="adj1" fmla="val -29909"/>
              <a:gd name="adj2" fmla="val 20121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level in Godot</a:t>
            </a:r>
          </a:p>
        </p:txBody>
      </p:sp>
      <p:sp>
        <p:nvSpPr>
          <p:cNvPr id="21" name="Rounded Rectangular Callout 20">
            <a:extLst>
              <a:ext uri="{FF2B5EF4-FFF2-40B4-BE49-F238E27FC236}">
                <a16:creationId xmlns:a16="http://schemas.microsoft.com/office/drawing/2014/main" id="{7439622C-2E35-1C82-466A-21CEC24C362F}"/>
              </a:ext>
            </a:extLst>
          </p:cNvPr>
          <p:cNvSpPr/>
          <p:nvPr/>
        </p:nvSpPr>
        <p:spPr>
          <a:xfrm>
            <a:off x="4450971" y="10263880"/>
            <a:ext cx="1585511" cy="770964"/>
          </a:xfrm>
          <a:prstGeom prst="wedgeRoundRectCallout">
            <a:avLst>
              <a:gd name="adj1" fmla="val -12026"/>
              <a:gd name="adj2" fmla="val -7263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 out features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02712B-EE37-9028-A3BD-CD9769B2C3AE}"/>
              </a:ext>
            </a:extLst>
          </p:cNvPr>
          <p:cNvSpPr txBox="1"/>
          <p:nvPr/>
        </p:nvSpPr>
        <p:spPr>
          <a:xfrm>
            <a:off x="1074548" y="9748950"/>
            <a:ext cx="1105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Summer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3CE2534-290E-42D7-3F4F-923ABA6DF39B}"/>
              </a:ext>
            </a:extLst>
          </p:cNvPr>
          <p:cNvSpPr txBox="1"/>
          <p:nvPr/>
        </p:nvSpPr>
        <p:spPr>
          <a:xfrm>
            <a:off x="9892492" y="9620235"/>
            <a:ext cx="1243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End of Semester</a:t>
            </a:r>
          </a:p>
        </p:txBody>
      </p:sp>
      <p:sp>
        <p:nvSpPr>
          <p:cNvPr id="24" name="Rounded Rectangular Callout 23">
            <a:extLst>
              <a:ext uri="{FF2B5EF4-FFF2-40B4-BE49-F238E27FC236}">
                <a16:creationId xmlns:a16="http://schemas.microsoft.com/office/drawing/2014/main" id="{90E1915A-916A-3FB7-6BD6-64654F316B7B}"/>
              </a:ext>
            </a:extLst>
          </p:cNvPr>
          <p:cNvSpPr/>
          <p:nvPr/>
        </p:nvSpPr>
        <p:spPr>
          <a:xfrm>
            <a:off x="4931617" y="8772718"/>
            <a:ext cx="1775012" cy="753035"/>
          </a:xfrm>
          <a:prstGeom prst="wedgeRoundRectCallout">
            <a:avLst>
              <a:gd name="adj1" fmla="val -37834"/>
              <a:gd name="adj2" fmla="val 9660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level crashed</a:t>
            </a:r>
          </a:p>
        </p:txBody>
      </p:sp>
      <p:sp>
        <p:nvSpPr>
          <p:cNvPr id="25" name="Rounded Rectangular Callout 24">
            <a:extLst>
              <a:ext uri="{FF2B5EF4-FFF2-40B4-BE49-F238E27FC236}">
                <a16:creationId xmlns:a16="http://schemas.microsoft.com/office/drawing/2014/main" id="{E818BFE6-1015-0299-E70C-3F187C22F736}"/>
              </a:ext>
            </a:extLst>
          </p:cNvPr>
          <p:cNvSpPr/>
          <p:nvPr/>
        </p:nvSpPr>
        <p:spPr>
          <a:xfrm>
            <a:off x="6074745" y="10740501"/>
            <a:ext cx="1585511" cy="770964"/>
          </a:xfrm>
          <a:prstGeom prst="wedgeRoundRectCallout">
            <a:avLst>
              <a:gd name="adj1" fmla="val -12026"/>
              <a:gd name="adj2" fmla="val -13467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Level One implemented</a:t>
            </a:r>
          </a:p>
        </p:txBody>
      </p:sp>
      <p:sp>
        <p:nvSpPr>
          <p:cNvPr id="26" name="Rounded Rectangular Callout 25">
            <a:extLst>
              <a:ext uri="{FF2B5EF4-FFF2-40B4-BE49-F238E27FC236}">
                <a16:creationId xmlns:a16="http://schemas.microsoft.com/office/drawing/2014/main" id="{9152C234-B9F5-A375-6F5A-2930EA08EE6A}"/>
              </a:ext>
            </a:extLst>
          </p:cNvPr>
          <p:cNvSpPr/>
          <p:nvPr/>
        </p:nvSpPr>
        <p:spPr>
          <a:xfrm>
            <a:off x="6819104" y="8162974"/>
            <a:ext cx="2037675" cy="886742"/>
          </a:xfrm>
          <a:prstGeom prst="wedgeRoundRectCallout">
            <a:avLst>
              <a:gd name="adj1" fmla="val -15054"/>
              <a:gd name="adj2" fmla="val 1428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Added additional details and bug fix</a:t>
            </a:r>
          </a:p>
        </p:txBody>
      </p:sp>
      <p:sp>
        <p:nvSpPr>
          <p:cNvPr id="27" name="Rounded Rectangular Callout 26">
            <a:extLst>
              <a:ext uri="{FF2B5EF4-FFF2-40B4-BE49-F238E27FC236}">
                <a16:creationId xmlns:a16="http://schemas.microsoft.com/office/drawing/2014/main" id="{F0A80DF5-624E-10D2-3D5C-AA2DF15F1DC9}"/>
              </a:ext>
            </a:extLst>
          </p:cNvPr>
          <p:cNvSpPr/>
          <p:nvPr/>
        </p:nvSpPr>
        <p:spPr>
          <a:xfrm>
            <a:off x="8064023" y="10488115"/>
            <a:ext cx="1795012" cy="947789"/>
          </a:xfrm>
          <a:prstGeom prst="wedgeRoundRectCallout">
            <a:avLst>
              <a:gd name="adj1" fmla="val -24448"/>
              <a:gd name="adj2" fmla="val -9453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Additional Features: level 2 &amp; difficulty</a:t>
            </a:r>
          </a:p>
        </p:txBody>
      </p:sp>
    </p:spTree>
    <p:extLst>
      <p:ext uri="{BB962C8B-B14F-4D97-AF65-F5344CB8AC3E}">
        <p14:creationId xmlns:p14="http://schemas.microsoft.com/office/powerpoint/2010/main" val="3889424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372</Words>
  <Application>Microsoft Macintosh PowerPoint</Application>
  <PresentationFormat>Widescreen</PresentationFormat>
  <Paragraphs>101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Gill Sans Ultra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Juan F Arizpe-Vega</dc:creator>
  <cp:keywords/>
  <dc:description/>
  <cp:lastModifiedBy>Juan F Arizpe-Vega</cp:lastModifiedBy>
  <cp:revision>3</cp:revision>
  <dcterms:created xsi:type="dcterms:W3CDTF">2023-12-11T04:01:56Z</dcterms:created>
  <dcterms:modified xsi:type="dcterms:W3CDTF">2023-12-13T03:30:57Z</dcterms:modified>
  <cp:category/>
</cp:coreProperties>
</file>

<file path=docProps/thumbnail.jpeg>
</file>